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0" r:id="rId1"/>
  </p:sldMasterIdLst>
  <p:notesMasterIdLst>
    <p:notesMasterId r:id="rId21"/>
  </p:notesMasterIdLst>
  <p:sldIdLst>
    <p:sldId id="256" r:id="rId2"/>
    <p:sldId id="274" r:id="rId3"/>
    <p:sldId id="287" r:id="rId4"/>
    <p:sldId id="288" r:id="rId5"/>
    <p:sldId id="286" r:id="rId6"/>
    <p:sldId id="284" r:id="rId7"/>
    <p:sldId id="275" r:id="rId8"/>
    <p:sldId id="276" r:id="rId9"/>
    <p:sldId id="277" r:id="rId10"/>
    <p:sldId id="283" r:id="rId11"/>
    <p:sldId id="278" r:id="rId12"/>
    <p:sldId id="279" r:id="rId13"/>
    <p:sldId id="280" r:id="rId14"/>
    <p:sldId id="281" r:id="rId15"/>
    <p:sldId id="282" r:id="rId16"/>
    <p:sldId id="289" r:id="rId17"/>
    <p:sldId id="285" r:id="rId18"/>
    <p:sldId id="290" r:id="rId19"/>
    <p:sldId id="291" r:id="rId20"/>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323" autoAdjust="0"/>
    <p:restoredTop sz="94660"/>
  </p:normalViewPr>
  <p:slideViewPr>
    <p:cSldViewPr snapToGrid="0">
      <p:cViewPr varScale="1">
        <p:scale>
          <a:sx n="107" d="100"/>
          <a:sy n="107" d="100"/>
        </p:scale>
        <p:origin x="859" y="6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4"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2fadddadcca_2_51:notes"/>
          <p:cNvSpPr txBox="1">
            <a:spLocks noGrp="1"/>
          </p:cNvSpPr>
          <p:nvPr>
            <p:ph type="body" idx="1"/>
          </p:nvPr>
        </p:nvSpPr>
        <p:spPr>
          <a:xfrm>
            <a:off x="756000" y="5078520"/>
            <a:ext cx="6047700" cy="481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4" name="Google Shape;94;g2fadddadcca_2_51:notes"/>
          <p:cNvSpPr>
            <a:spLocks noGrp="1" noRot="1" noChangeAspect="1"/>
          </p:cNvSpPr>
          <p:nvPr>
            <p:ph type="sldImg" idx="2"/>
          </p:nvPr>
        </p:nvSpPr>
        <p:spPr>
          <a:xfrm>
            <a:off x="217488" y="812800"/>
            <a:ext cx="7124700" cy="400843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a:extLst>
            <a:ext uri="{FF2B5EF4-FFF2-40B4-BE49-F238E27FC236}">
              <a16:creationId xmlns:a16="http://schemas.microsoft.com/office/drawing/2014/main" id="{0AFE9053-F7B6-F56B-EBF5-097D41BC669C}"/>
            </a:ext>
          </a:extLst>
        </p:cNvPr>
        <p:cNvGrpSpPr/>
        <p:nvPr/>
      </p:nvGrpSpPr>
      <p:grpSpPr>
        <a:xfrm>
          <a:off x="0" y="0"/>
          <a:ext cx="0" cy="0"/>
          <a:chOff x="0" y="0"/>
          <a:chExt cx="0" cy="0"/>
        </a:xfrm>
      </p:grpSpPr>
      <p:sp>
        <p:nvSpPr>
          <p:cNvPr id="93" name="Google Shape;93;g2fadddadcca_2_51:notes">
            <a:extLst>
              <a:ext uri="{FF2B5EF4-FFF2-40B4-BE49-F238E27FC236}">
                <a16:creationId xmlns:a16="http://schemas.microsoft.com/office/drawing/2014/main" id="{29DFBE75-0A38-D544-4458-3F87A2BA7BB9}"/>
              </a:ext>
            </a:extLst>
          </p:cNvPr>
          <p:cNvSpPr txBox="1">
            <a:spLocks noGrp="1"/>
          </p:cNvSpPr>
          <p:nvPr>
            <p:ph type="body" idx="1"/>
          </p:nvPr>
        </p:nvSpPr>
        <p:spPr>
          <a:xfrm>
            <a:off x="756000" y="5078520"/>
            <a:ext cx="6047700" cy="481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4" name="Google Shape;94;g2fadddadcca_2_51:notes">
            <a:extLst>
              <a:ext uri="{FF2B5EF4-FFF2-40B4-BE49-F238E27FC236}">
                <a16:creationId xmlns:a16="http://schemas.microsoft.com/office/drawing/2014/main" id="{EA59834F-9FE7-6922-444B-A01C3CB9E539}"/>
              </a:ext>
            </a:extLst>
          </p:cNvPr>
          <p:cNvSpPr>
            <a:spLocks noGrp="1" noRot="1" noChangeAspect="1"/>
          </p:cNvSpPr>
          <p:nvPr>
            <p:ph type="sldImg" idx="2"/>
          </p:nvPr>
        </p:nvSpPr>
        <p:spPr>
          <a:xfrm>
            <a:off x="217488" y="812800"/>
            <a:ext cx="7124700" cy="4008438"/>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67744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a:extLst>
            <a:ext uri="{FF2B5EF4-FFF2-40B4-BE49-F238E27FC236}">
              <a16:creationId xmlns:a16="http://schemas.microsoft.com/office/drawing/2014/main" id="{ABA60CD8-E2C7-EC5E-3A56-8110BDFC17AE}"/>
            </a:ext>
          </a:extLst>
        </p:cNvPr>
        <p:cNvGrpSpPr/>
        <p:nvPr/>
      </p:nvGrpSpPr>
      <p:grpSpPr>
        <a:xfrm>
          <a:off x="0" y="0"/>
          <a:ext cx="0" cy="0"/>
          <a:chOff x="0" y="0"/>
          <a:chExt cx="0" cy="0"/>
        </a:xfrm>
      </p:grpSpPr>
      <p:sp>
        <p:nvSpPr>
          <p:cNvPr id="93" name="Google Shape;93;g2fadddadcca_2_51:notes">
            <a:extLst>
              <a:ext uri="{FF2B5EF4-FFF2-40B4-BE49-F238E27FC236}">
                <a16:creationId xmlns:a16="http://schemas.microsoft.com/office/drawing/2014/main" id="{53C7E43E-C566-D51C-D62A-01E5E9D8B6FD}"/>
              </a:ext>
            </a:extLst>
          </p:cNvPr>
          <p:cNvSpPr txBox="1">
            <a:spLocks noGrp="1"/>
          </p:cNvSpPr>
          <p:nvPr>
            <p:ph type="body" idx="1"/>
          </p:nvPr>
        </p:nvSpPr>
        <p:spPr>
          <a:xfrm>
            <a:off x="756000" y="5078520"/>
            <a:ext cx="6047700" cy="481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4" name="Google Shape;94;g2fadddadcca_2_51:notes">
            <a:extLst>
              <a:ext uri="{FF2B5EF4-FFF2-40B4-BE49-F238E27FC236}">
                <a16:creationId xmlns:a16="http://schemas.microsoft.com/office/drawing/2014/main" id="{83A99692-A42F-25E7-A9DA-6897491E449A}"/>
              </a:ext>
            </a:extLst>
          </p:cNvPr>
          <p:cNvSpPr>
            <a:spLocks noGrp="1" noRot="1" noChangeAspect="1"/>
          </p:cNvSpPr>
          <p:nvPr>
            <p:ph type="sldImg" idx="2"/>
          </p:nvPr>
        </p:nvSpPr>
        <p:spPr>
          <a:xfrm>
            <a:off x="217488" y="812800"/>
            <a:ext cx="7124700" cy="4008438"/>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949831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a:extLst>
            <a:ext uri="{FF2B5EF4-FFF2-40B4-BE49-F238E27FC236}">
              <a16:creationId xmlns:a16="http://schemas.microsoft.com/office/drawing/2014/main" id="{29359644-E7FE-50F4-4611-4899433B967D}"/>
            </a:ext>
          </a:extLst>
        </p:cNvPr>
        <p:cNvGrpSpPr/>
        <p:nvPr/>
      </p:nvGrpSpPr>
      <p:grpSpPr>
        <a:xfrm>
          <a:off x="0" y="0"/>
          <a:ext cx="0" cy="0"/>
          <a:chOff x="0" y="0"/>
          <a:chExt cx="0" cy="0"/>
        </a:xfrm>
      </p:grpSpPr>
      <p:sp>
        <p:nvSpPr>
          <p:cNvPr id="93" name="Google Shape;93;g2fadddadcca_2_51:notes">
            <a:extLst>
              <a:ext uri="{FF2B5EF4-FFF2-40B4-BE49-F238E27FC236}">
                <a16:creationId xmlns:a16="http://schemas.microsoft.com/office/drawing/2014/main" id="{DE129230-192A-07B8-BD11-27E1CF197E56}"/>
              </a:ext>
            </a:extLst>
          </p:cNvPr>
          <p:cNvSpPr txBox="1">
            <a:spLocks noGrp="1"/>
          </p:cNvSpPr>
          <p:nvPr>
            <p:ph type="body" idx="1"/>
          </p:nvPr>
        </p:nvSpPr>
        <p:spPr>
          <a:xfrm>
            <a:off x="756000" y="5078520"/>
            <a:ext cx="6047700" cy="481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4" name="Google Shape;94;g2fadddadcca_2_51:notes">
            <a:extLst>
              <a:ext uri="{FF2B5EF4-FFF2-40B4-BE49-F238E27FC236}">
                <a16:creationId xmlns:a16="http://schemas.microsoft.com/office/drawing/2014/main" id="{6D6E87A5-E77B-0A83-97B9-1BB38E92D4C6}"/>
              </a:ext>
            </a:extLst>
          </p:cNvPr>
          <p:cNvSpPr>
            <a:spLocks noGrp="1" noRot="1" noChangeAspect="1"/>
          </p:cNvSpPr>
          <p:nvPr>
            <p:ph type="sldImg" idx="2"/>
          </p:nvPr>
        </p:nvSpPr>
        <p:spPr>
          <a:xfrm>
            <a:off x="217488" y="812800"/>
            <a:ext cx="7124700" cy="4008438"/>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255314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a:extLst>
            <a:ext uri="{FF2B5EF4-FFF2-40B4-BE49-F238E27FC236}">
              <a16:creationId xmlns:a16="http://schemas.microsoft.com/office/drawing/2014/main" id="{811D79D1-3F06-BDD7-8195-078E68E805A3}"/>
            </a:ext>
          </a:extLst>
        </p:cNvPr>
        <p:cNvGrpSpPr/>
        <p:nvPr/>
      </p:nvGrpSpPr>
      <p:grpSpPr>
        <a:xfrm>
          <a:off x="0" y="0"/>
          <a:ext cx="0" cy="0"/>
          <a:chOff x="0" y="0"/>
          <a:chExt cx="0" cy="0"/>
        </a:xfrm>
      </p:grpSpPr>
      <p:sp>
        <p:nvSpPr>
          <p:cNvPr id="93" name="Google Shape;93;g2fadddadcca_2_51:notes">
            <a:extLst>
              <a:ext uri="{FF2B5EF4-FFF2-40B4-BE49-F238E27FC236}">
                <a16:creationId xmlns:a16="http://schemas.microsoft.com/office/drawing/2014/main" id="{3582D4B4-1AF8-F38C-E0D0-E2CCE9F66792}"/>
              </a:ext>
            </a:extLst>
          </p:cNvPr>
          <p:cNvSpPr txBox="1">
            <a:spLocks noGrp="1"/>
          </p:cNvSpPr>
          <p:nvPr>
            <p:ph type="body" idx="1"/>
          </p:nvPr>
        </p:nvSpPr>
        <p:spPr>
          <a:xfrm>
            <a:off x="756000" y="5078520"/>
            <a:ext cx="6047700" cy="481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4" name="Google Shape;94;g2fadddadcca_2_51:notes">
            <a:extLst>
              <a:ext uri="{FF2B5EF4-FFF2-40B4-BE49-F238E27FC236}">
                <a16:creationId xmlns:a16="http://schemas.microsoft.com/office/drawing/2014/main" id="{9BF84A4B-BDBF-3E7B-E47B-06AD061B8574}"/>
              </a:ext>
            </a:extLst>
          </p:cNvPr>
          <p:cNvSpPr>
            <a:spLocks noGrp="1" noRot="1" noChangeAspect="1"/>
          </p:cNvSpPr>
          <p:nvPr>
            <p:ph type="sldImg" idx="2"/>
          </p:nvPr>
        </p:nvSpPr>
        <p:spPr>
          <a:xfrm>
            <a:off x="217488" y="812800"/>
            <a:ext cx="7124700" cy="4008438"/>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46379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a:extLst>
            <a:ext uri="{FF2B5EF4-FFF2-40B4-BE49-F238E27FC236}">
              <a16:creationId xmlns:a16="http://schemas.microsoft.com/office/drawing/2014/main" id="{3EB2A226-BC95-7A84-A1ED-8DA86EBD3E74}"/>
            </a:ext>
          </a:extLst>
        </p:cNvPr>
        <p:cNvGrpSpPr/>
        <p:nvPr/>
      </p:nvGrpSpPr>
      <p:grpSpPr>
        <a:xfrm>
          <a:off x="0" y="0"/>
          <a:ext cx="0" cy="0"/>
          <a:chOff x="0" y="0"/>
          <a:chExt cx="0" cy="0"/>
        </a:xfrm>
      </p:grpSpPr>
      <p:sp>
        <p:nvSpPr>
          <p:cNvPr id="93" name="Google Shape;93;g2fadddadcca_2_51:notes">
            <a:extLst>
              <a:ext uri="{FF2B5EF4-FFF2-40B4-BE49-F238E27FC236}">
                <a16:creationId xmlns:a16="http://schemas.microsoft.com/office/drawing/2014/main" id="{764FE4EA-366C-2779-94B8-C3AAA287A784}"/>
              </a:ext>
            </a:extLst>
          </p:cNvPr>
          <p:cNvSpPr txBox="1">
            <a:spLocks noGrp="1"/>
          </p:cNvSpPr>
          <p:nvPr>
            <p:ph type="body" idx="1"/>
          </p:nvPr>
        </p:nvSpPr>
        <p:spPr>
          <a:xfrm>
            <a:off x="756000" y="5078520"/>
            <a:ext cx="6047700" cy="481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4" name="Google Shape;94;g2fadddadcca_2_51:notes">
            <a:extLst>
              <a:ext uri="{FF2B5EF4-FFF2-40B4-BE49-F238E27FC236}">
                <a16:creationId xmlns:a16="http://schemas.microsoft.com/office/drawing/2014/main" id="{AEA0BA0E-B594-4AF7-34BF-9F7319ADF7B7}"/>
              </a:ext>
            </a:extLst>
          </p:cNvPr>
          <p:cNvSpPr>
            <a:spLocks noGrp="1" noRot="1" noChangeAspect="1"/>
          </p:cNvSpPr>
          <p:nvPr>
            <p:ph type="sldImg" idx="2"/>
          </p:nvPr>
        </p:nvSpPr>
        <p:spPr>
          <a:xfrm>
            <a:off x="217488" y="812800"/>
            <a:ext cx="7124700" cy="4008438"/>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106287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a:extLst>
            <a:ext uri="{FF2B5EF4-FFF2-40B4-BE49-F238E27FC236}">
              <a16:creationId xmlns:a16="http://schemas.microsoft.com/office/drawing/2014/main" id="{434C0AD5-CAC3-D2B3-9FC4-65E1B6DB740E}"/>
            </a:ext>
          </a:extLst>
        </p:cNvPr>
        <p:cNvGrpSpPr/>
        <p:nvPr/>
      </p:nvGrpSpPr>
      <p:grpSpPr>
        <a:xfrm>
          <a:off x="0" y="0"/>
          <a:ext cx="0" cy="0"/>
          <a:chOff x="0" y="0"/>
          <a:chExt cx="0" cy="0"/>
        </a:xfrm>
      </p:grpSpPr>
      <p:sp>
        <p:nvSpPr>
          <p:cNvPr id="93" name="Google Shape;93;g2fadddadcca_2_51:notes">
            <a:extLst>
              <a:ext uri="{FF2B5EF4-FFF2-40B4-BE49-F238E27FC236}">
                <a16:creationId xmlns:a16="http://schemas.microsoft.com/office/drawing/2014/main" id="{124E1232-50EB-6E90-24E1-BC715BD6ED4E}"/>
              </a:ext>
            </a:extLst>
          </p:cNvPr>
          <p:cNvSpPr txBox="1">
            <a:spLocks noGrp="1"/>
          </p:cNvSpPr>
          <p:nvPr>
            <p:ph type="body" idx="1"/>
          </p:nvPr>
        </p:nvSpPr>
        <p:spPr>
          <a:xfrm>
            <a:off x="756000" y="5078520"/>
            <a:ext cx="6047700" cy="481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4" name="Google Shape;94;g2fadddadcca_2_51:notes">
            <a:extLst>
              <a:ext uri="{FF2B5EF4-FFF2-40B4-BE49-F238E27FC236}">
                <a16:creationId xmlns:a16="http://schemas.microsoft.com/office/drawing/2014/main" id="{4E55B418-7465-96E1-3457-EF831A4C27D2}"/>
              </a:ext>
            </a:extLst>
          </p:cNvPr>
          <p:cNvSpPr>
            <a:spLocks noGrp="1" noRot="1" noChangeAspect="1"/>
          </p:cNvSpPr>
          <p:nvPr>
            <p:ph type="sldImg" idx="2"/>
          </p:nvPr>
        </p:nvSpPr>
        <p:spPr>
          <a:xfrm>
            <a:off x="217488" y="812800"/>
            <a:ext cx="7124700" cy="4008438"/>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907205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a:extLst>
            <a:ext uri="{FF2B5EF4-FFF2-40B4-BE49-F238E27FC236}">
              <a16:creationId xmlns:a16="http://schemas.microsoft.com/office/drawing/2014/main" id="{A8040135-CC9B-01D9-AE48-BD40039ACF56}"/>
            </a:ext>
          </a:extLst>
        </p:cNvPr>
        <p:cNvGrpSpPr/>
        <p:nvPr/>
      </p:nvGrpSpPr>
      <p:grpSpPr>
        <a:xfrm>
          <a:off x="0" y="0"/>
          <a:ext cx="0" cy="0"/>
          <a:chOff x="0" y="0"/>
          <a:chExt cx="0" cy="0"/>
        </a:xfrm>
      </p:grpSpPr>
      <p:sp>
        <p:nvSpPr>
          <p:cNvPr id="93" name="Google Shape;93;g2fadddadcca_2_51:notes">
            <a:extLst>
              <a:ext uri="{FF2B5EF4-FFF2-40B4-BE49-F238E27FC236}">
                <a16:creationId xmlns:a16="http://schemas.microsoft.com/office/drawing/2014/main" id="{783D6310-76C0-CC15-8840-A96D5ED148BB}"/>
              </a:ext>
            </a:extLst>
          </p:cNvPr>
          <p:cNvSpPr txBox="1">
            <a:spLocks noGrp="1"/>
          </p:cNvSpPr>
          <p:nvPr>
            <p:ph type="body" idx="1"/>
          </p:nvPr>
        </p:nvSpPr>
        <p:spPr>
          <a:xfrm>
            <a:off x="756000" y="5078520"/>
            <a:ext cx="6047700" cy="481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4" name="Google Shape;94;g2fadddadcca_2_51:notes">
            <a:extLst>
              <a:ext uri="{FF2B5EF4-FFF2-40B4-BE49-F238E27FC236}">
                <a16:creationId xmlns:a16="http://schemas.microsoft.com/office/drawing/2014/main" id="{5C8FFF9F-3F19-829B-E573-5854999BEEE3}"/>
              </a:ext>
            </a:extLst>
          </p:cNvPr>
          <p:cNvSpPr>
            <a:spLocks noGrp="1" noRot="1" noChangeAspect="1"/>
          </p:cNvSpPr>
          <p:nvPr>
            <p:ph type="sldImg" idx="2"/>
          </p:nvPr>
        </p:nvSpPr>
        <p:spPr>
          <a:xfrm>
            <a:off x="217488" y="812800"/>
            <a:ext cx="7124700" cy="4008438"/>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816045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a:extLst>
            <a:ext uri="{FF2B5EF4-FFF2-40B4-BE49-F238E27FC236}">
              <a16:creationId xmlns:a16="http://schemas.microsoft.com/office/drawing/2014/main" id="{3EB2A226-BC95-7A84-A1ED-8DA86EBD3E74}"/>
            </a:ext>
          </a:extLst>
        </p:cNvPr>
        <p:cNvGrpSpPr/>
        <p:nvPr/>
      </p:nvGrpSpPr>
      <p:grpSpPr>
        <a:xfrm>
          <a:off x="0" y="0"/>
          <a:ext cx="0" cy="0"/>
          <a:chOff x="0" y="0"/>
          <a:chExt cx="0" cy="0"/>
        </a:xfrm>
      </p:grpSpPr>
      <p:sp>
        <p:nvSpPr>
          <p:cNvPr id="93" name="Google Shape;93;g2fadddadcca_2_51:notes">
            <a:extLst>
              <a:ext uri="{FF2B5EF4-FFF2-40B4-BE49-F238E27FC236}">
                <a16:creationId xmlns:a16="http://schemas.microsoft.com/office/drawing/2014/main" id="{764FE4EA-366C-2779-94B8-C3AAA287A784}"/>
              </a:ext>
            </a:extLst>
          </p:cNvPr>
          <p:cNvSpPr txBox="1">
            <a:spLocks noGrp="1"/>
          </p:cNvSpPr>
          <p:nvPr>
            <p:ph type="body" idx="1"/>
          </p:nvPr>
        </p:nvSpPr>
        <p:spPr>
          <a:xfrm>
            <a:off x="756000" y="5078520"/>
            <a:ext cx="6047700" cy="481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4" name="Google Shape;94;g2fadddadcca_2_51:notes">
            <a:extLst>
              <a:ext uri="{FF2B5EF4-FFF2-40B4-BE49-F238E27FC236}">
                <a16:creationId xmlns:a16="http://schemas.microsoft.com/office/drawing/2014/main" id="{AEA0BA0E-B594-4AF7-34BF-9F7319ADF7B7}"/>
              </a:ext>
            </a:extLst>
          </p:cNvPr>
          <p:cNvSpPr>
            <a:spLocks noGrp="1" noRot="1" noChangeAspect="1"/>
          </p:cNvSpPr>
          <p:nvPr>
            <p:ph type="sldImg" idx="2"/>
          </p:nvPr>
        </p:nvSpPr>
        <p:spPr>
          <a:xfrm>
            <a:off x="217488" y="812800"/>
            <a:ext cx="7124700" cy="4008438"/>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106287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a:extLst>
            <a:ext uri="{FF2B5EF4-FFF2-40B4-BE49-F238E27FC236}">
              <a16:creationId xmlns:a16="http://schemas.microsoft.com/office/drawing/2014/main" id="{434C0AD5-CAC3-D2B3-9FC4-65E1B6DB740E}"/>
            </a:ext>
          </a:extLst>
        </p:cNvPr>
        <p:cNvGrpSpPr/>
        <p:nvPr/>
      </p:nvGrpSpPr>
      <p:grpSpPr>
        <a:xfrm>
          <a:off x="0" y="0"/>
          <a:ext cx="0" cy="0"/>
          <a:chOff x="0" y="0"/>
          <a:chExt cx="0" cy="0"/>
        </a:xfrm>
      </p:grpSpPr>
      <p:sp>
        <p:nvSpPr>
          <p:cNvPr id="93" name="Google Shape;93;g2fadddadcca_2_51:notes">
            <a:extLst>
              <a:ext uri="{FF2B5EF4-FFF2-40B4-BE49-F238E27FC236}">
                <a16:creationId xmlns:a16="http://schemas.microsoft.com/office/drawing/2014/main" id="{124E1232-50EB-6E90-24E1-BC715BD6ED4E}"/>
              </a:ext>
            </a:extLst>
          </p:cNvPr>
          <p:cNvSpPr txBox="1">
            <a:spLocks noGrp="1"/>
          </p:cNvSpPr>
          <p:nvPr>
            <p:ph type="body" idx="1"/>
          </p:nvPr>
        </p:nvSpPr>
        <p:spPr>
          <a:xfrm>
            <a:off x="756000" y="5078520"/>
            <a:ext cx="6047700" cy="481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4" name="Google Shape;94;g2fadddadcca_2_51:notes">
            <a:extLst>
              <a:ext uri="{FF2B5EF4-FFF2-40B4-BE49-F238E27FC236}">
                <a16:creationId xmlns:a16="http://schemas.microsoft.com/office/drawing/2014/main" id="{4E55B418-7465-96E1-3457-EF831A4C27D2}"/>
              </a:ext>
            </a:extLst>
          </p:cNvPr>
          <p:cNvSpPr>
            <a:spLocks noGrp="1" noRot="1" noChangeAspect="1"/>
          </p:cNvSpPr>
          <p:nvPr>
            <p:ph type="sldImg" idx="2"/>
          </p:nvPr>
        </p:nvSpPr>
        <p:spPr>
          <a:xfrm>
            <a:off x="217488" y="812800"/>
            <a:ext cx="7124700" cy="4008438"/>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907205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a:extLst>
            <a:ext uri="{FF2B5EF4-FFF2-40B4-BE49-F238E27FC236}">
              <a16:creationId xmlns:a16="http://schemas.microsoft.com/office/drawing/2014/main" id="{EA2D33FE-40EB-A331-0553-71C6E6F7BA27}"/>
            </a:ext>
          </a:extLst>
        </p:cNvPr>
        <p:cNvGrpSpPr/>
        <p:nvPr/>
      </p:nvGrpSpPr>
      <p:grpSpPr>
        <a:xfrm>
          <a:off x="0" y="0"/>
          <a:ext cx="0" cy="0"/>
          <a:chOff x="0" y="0"/>
          <a:chExt cx="0" cy="0"/>
        </a:xfrm>
      </p:grpSpPr>
      <p:sp>
        <p:nvSpPr>
          <p:cNvPr id="93" name="Google Shape;93;g2fadddadcca_2_51:notes">
            <a:extLst>
              <a:ext uri="{FF2B5EF4-FFF2-40B4-BE49-F238E27FC236}">
                <a16:creationId xmlns:a16="http://schemas.microsoft.com/office/drawing/2014/main" id="{B09130F6-EAFE-C2B0-D544-BC87461F3B6E}"/>
              </a:ext>
            </a:extLst>
          </p:cNvPr>
          <p:cNvSpPr txBox="1">
            <a:spLocks noGrp="1"/>
          </p:cNvSpPr>
          <p:nvPr>
            <p:ph type="body" idx="1"/>
          </p:nvPr>
        </p:nvSpPr>
        <p:spPr>
          <a:xfrm>
            <a:off x="756000" y="5078520"/>
            <a:ext cx="6047700" cy="481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4" name="Google Shape;94;g2fadddadcca_2_51:notes">
            <a:extLst>
              <a:ext uri="{FF2B5EF4-FFF2-40B4-BE49-F238E27FC236}">
                <a16:creationId xmlns:a16="http://schemas.microsoft.com/office/drawing/2014/main" id="{05BD45D5-7DA7-EC62-01DD-B0B7707401F7}"/>
              </a:ext>
            </a:extLst>
          </p:cNvPr>
          <p:cNvSpPr>
            <a:spLocks noGrp="1" noRot="1" noChangeAspect="1"/>
          </p:cNvSpPr>
          <p:nvPr>
            <p:ph type="sldImg" idx="2"/>
          </p:nvPr>
        </p:nvSpPr>
        <p:spPr>
          <a:xfrm>
            <a:off x="217488" y="812800"/>
            <a:ext cx="7124700" cy="4008438"/>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049908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a:extLst>
            <a:ext uri="{FF2B5EF4-FFF2-40B4-BE49-F238E27FC236}">
              <a16:creationId xmlns:a16="http://schemas.microsoft.com/office/drawing/2014/main" id="{4AAEFDFD-3026-73BA-620E-2A0F5001C9D2}"/>
            </a:ext>
          </a:extLst>
        </p:cNvPr>
        <p:cNvGrpSpPr/>
        <p:nvPr/>
      </p:nvGrpSpPr>
      <p:grpSpPr>
        <a:xfrm>
          <a:off x="0" y="0"/>
          <a:ext cx="0" cy="0"/>
          <a:chOff x="0" y="0"/>
          <a:chExt cx="0" cy="0"/>
        </a:xfrm>
      </p:grpSpPr>
      <p:sp>
        <p:nvSpPr>
          <p:cNvPr id="93" name="Google Shape;93;g2fadddadcca_2_51:notes">
            <a:extLst>
              <a:ext uri="{FF2B5EF4-FFF2-40B4-BE49-F238E27FC236}">
                <a16:creationId xmlns:a16="http://schemas.microsoft.com/office/drawing/2014/main" id="{FAFA48EA-6DB1-9E41-0B6D-ED2ED5FE296F}"/>
              </a:ext>
            </a:extLst>
          </p:cNvPr>
          <p:cNvSpPr txBox="1">
            <a:spLocks noGrp="1"/>
          </p:cNvSpPr>
          <p:nvPr>
            <p:ph type="body" idx="1"/>
          </p:nvPr>
        </p:nvSpPr>
        <p:spPr>
          <a:xfrm>
            <a:off x="756000" y="5078520"/>
            <a:ext cx="6047700" cy="481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4" name="Google Shape;94;g2fadddadcca_2_51:notes">
            <a:extLst>
              <a:ext uri="{FF2B5EF4-FFF2-40B4-BE49-F238E27FC236}">
                <a16:creationId xmlns:a16="http://schemas.microsoft.com/office/drawing/2014/main" id="{2A4EA063-759F-B3FC-137E-61245DA2EB6C}"/>
              </a:ext>
            </a:extLst>
          </p:cNvPr>
          <p:cNvSpPr>
            <a:spLocks noGrp="1" noRot="1" noChangeAspect="1"/>
          </p:cNvSpPr>
          <p:nvPr>
            <p:ph type="sldImg" idx="2"/>
          </p:nvPr>
        </p:nvSpPr>
        <p:spPr>
          <a:xfrm>
            <a:off x="217488" y="812800"/>
            <a:ext cx="7124700" cy="4008438"/>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249401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a:extLst>
            <a:ext uri="{FF2B5EF4-FFF2-40B4-BE49-F238E27FC236}">
              <a16:creationId xmlns:a16="http://schemas.microsoft.com/office/drawing/2014/main" id="{F30B9B79-A084-3619-615B-BB2F3FFBFFAE}"/>
            </a:ext>
          </a:extLst>
        </p:cNvPr>
        <p:cNvGrpSpPr/>
        <p:nvPr/>
      </p:nvGrpSpPr>
      <p:grpSpPr>
        <a:xfrm>
          <a:off x="0" y="0"/>
          <a:ext cx="0" cy="0"/>
          <a:chOff x="0" y="0"/>
          <a:chExt cx="0" cy="0"/>
        </a:xfrm>
      </p:grpSpPr>
      <p:sp>
        <p:nvSpPr>
          <p:cNvPr id="93" name="Google Shape;93;g2fadddadcca_2_51:notes">
            <a:extLst>
              <a:ext uri="{FF2B5EF4-FFF2-40B4-BE49-F238E27FC236}">
                <a16:creationId xmlns:a16="http://schemas.microsoft.com/office/drawing/2014/main" id="{40FC5E04-7C88-9C19-3500-85EBFB3215A9}"/>
              </a:ext>
            </a:extLst>
          </p:cNvPr>
          <p:cNvSpPr txBox="1">
            <a:spLocks noGrp="1"/>
          </p:cNvSpPr>
          <p:nvPr>
            <p:ph type="body" idx="1"/>
          </p:nvPr>
        </p:nvSpPr>
        <p:spPr>
          <a:xfrm>
            <a:off x="756000" y="5078520"/>
            <a:ext cx="6047700" cy="481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4" name="Google Shape;94;g2fadddadcca_2_51:notes">
            <a:extLst>
              <a:ext uri="{FF2B5EF4-FFF2-40B4-BE49-F238E27FC236}">
                <a16:creationId xmlns:a16="http://schemas.microsoft.com/office/drawing/2014/main" id="{11FD6BF2-114C-A8F7-88C7-313E2FAC5652}"/>
              </a:ext>
            </a:extLst>
          </p:cNvPr>
          <p:cNvSpPr>
            <a:spLocks noGrp="1" noRot="1" noChangeAspect="1"/>
          </p:cNvSpPr>
          <p:nvPr>
            <p:ph type="sldImg" idx="2"/>
          </p:nvPr>
        </p:nvSpPr>
        <p:spPr>
          <a:xfrm>
            <a:off x="217488" y="812800"/>
            <a:ext cx="7124700" cy="4008438"/>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960666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a:extLst>
            <a:ext uri="{FF2B5EF4-FFF2-40B4-BE49-F238E27FC236}">
              <a16:creationId xmlns:a16="http://schemas.microsoft.com/office/drawing/2014/main" id="{79A38F7E-B8F1-0832-87D0-FB80E95EFFBE}"/>
            </a:ext>
          </a:extLst>
        </p:cNvPr>
        <p:cNvGrpSpPr/>
        <p:nvPr/>
      </p:nvGrpSpPr>
      <p:grpSpPr>
        <a:xfrm>
          <a:off x="0" y="0"/>
          <a:ext cx="0" cy="0"/>
          <a:chOff x="0" y="0"/>
          <a:chExt cx="0" cy="0"/>
        </a:xfrm>
      </p:grpSpPr>
      <p:sp>
        <p:nvSpPr>
          <p:cNvPr id="93" name="Google Shape;93;g2fadddadcca_2_51:notes">
            <a:extLst>
              <a:ext uri="{FF2B5EF4-FFF2-40B4-BE49-F238E27FC236}">
                <a16:creationId xmlns:a16="http://schemas.microsoft.com/office/drawing/2014/main" id="{CE60266C-6C2C-258E-5D67-D2443216AAF4}"/>
              </a:ext>
            </a:extLst>
          </p:cNvPr>
          <p:cNvSpPr txBox="1">
            <a:spLocks noGrp="1"/>
          </p:cNvSpPr>
          <p:nvPr>
            <p:ph type="body" idx="1"/>
          </p:nvPr>
        </p:nvSpPr>
        <p:spPr>
          <a:xfrm>
            <a:off x="756000" y="5078520"/>
            <a:ext cx="6047700" cy="481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4" name="Google Shape;94;g2fadddadcca_2_51:notes">
            <a:extLst>
              <a:ext uri="{FF2B5EF4-FFF2-40B4-BE49-F238E27FC236}">
                <a16:creationId xmlns:a16="http://schemas.microsoft.com/office/drawing/2014/main" id="{927A2C22-0A2B-B88E-5462-515067EB4B43}"/>
              </a:ext>
            </a:extLst>
          </p:cNvPr>
          <p:cNvSpPr>
            <a:spLocks noGrp="1" noRot="1" noChangeAspect="1"/>
          </p:cNvSpPr>
          <p:nvPr>
            <p:ph type="sldImg" idx="2"/>
          </p:nvPr>
        </p:nvSpPr>
        <p:spPr>
          <a:xfrm>
            <a:off x="217488" y="812800"/>
            <a:ext cx="7124700" cy="4008438"/>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365566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a:extLst>
            <a:ext uri="{FF2B5EF4-FFF2-40B4-BE49-F238E27FC236}">
              <a16:creationId xmlns:a16="http://schemas.microsoft.com/office/drawing/2014/main" id="{7BD1F380-49A5-11D7-92BE-A4C2F96A60C1}"/>
            </a:ext>
          </a:extLst>
        </p:cNvPr>
        <p:cNvGrpSpPr/>
        <p:nvPr/>
      </p:nvGrpSpPr>
      <p:grpSpPr>
        <a:xfrm>
          <a:off x="0" y="0"/>
          <a:ext cx="0" cy="0"/>
          <a:chOff x="0" y="0"/>
          <a:chExt cx="0" cy="0"/>
        </a:xfrm>
      </p:grpSpPr>
      <p:sp>
        <p:nvSpPr>
          <p:cNvPr id="93" name="Google Shape;93;g2fadddadcca_2_51:notes">
            <a:extLst>
              <a:ext uri="{FF2B5EF4-FFF2-40B4-BE49-F238E27FC236}">
                <a16:creationId xmlns:a16="http://schemas.microsoft.com/office/drawing/2014/main" id="{F39EE0C3-9920-2C01-35EA-FAF877247A64}"/>
              </a:ext>
            </a:extLst>
          </p:cNvPr>
          <p:cNvSpPr txBox="1">
            <a:spLocks noGrp="1"/>
          </p:cNvSpPr>
          <p:nvPr>
            <p:ph type="body" idx="1"/>
          </p:nvPr>
        </p:nvSpPr>
        <p:spPr>
          <a:xfrm>
            <a:off x="756000" y="5078520"/>
            <a:ext cx="6047700" cy="481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4" name="Google Shape;94;g2fadddadcca_2_51:notes">
            <a:extLst>
              <a:ext uri="{FF2B5EF4-FFF2-40B4-BE49-F238E27FC236}">
                <a16:creationId xmlns:a16="http://schemas.microsoft.com/office/drawing/2014/main" id="{E8406E36-6957-518A-84C2-6816CD7A991E}"/>
              </a:ext>
            </a:extLst>
          </p:cNvPr>
          <p:cNvSpPr>
            <a:spLocks noGrp="1" noRot="1" noChangeAspect="1"/>
          </p:cNvSpPr>
          <p:nvPr>
            <p:ph type="sldImg" idx="2"/>
          </p:nvPr>
        </p:nvSpPr>
        <p:spPr>
          <a:xfrm>
            <a:off x="217488" y="812800"/>
            <a:ext cx="7124700" cy="4008438"/>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540278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a:extLst>
            <a:ext uri="{FF2B5EF4-FFF2-40B4-BE49-F238E27FC236}">
              <a16:creationId xmlns:a16="http://schemas.microsoft.com/office/drawing/2014/main" id="{452732E7-F0C3-6B3B-5C8F-57B4B887323E}"/>
            </a:ext>
          </a:extLst>
        </p:cNvPr>
        <p:cNvGrpSpPr/>
        <p:nvPr/>
      </p:nvGrpSpPr>
      <p:grpSpPr>
        <a:xfrm>
          <a:off x="0" y="0"/>
          <a:ext cx="0" cy="0"/>
          <a:chOff x="0" y="0"/>
          <a:chExt cx="0" cy="0"/>
        </a:xfrm>
      </p:grpSpPr>
      <p:sp>
        <p:nvSpPr>
          <p:cNvPr id="93" name="Google Shape;93;g2fadddadcca_2_51:notes">
            <a:extLst>
              <a:ext uri="{FF2B5EF4-FFF2-40B4-BE49-F238E27FC236}">
                <a16:creationId xmlns:a16="http://schemas.microsoft.com/office/drawing/2014/main" id="{9EFD558C-B809-F239-FAE9-CC55F146638C}"/>
              </a:ext>
            </a:extLst>
          </p:cNvPr>
          <p:cNvSpPr txBox="1">
            <a:spLocks noGrp="1"/>
          </p:cNvSpPr>
          <p:nvPr>
            <p:ph type="body" idx="1"/>
          </p:nvPr>
        </p:nvSpPr>
        <p:spPr>
          <a:xfrm>
            <a:off x="756000" y="5078520"/>
            <a:ext cx="6047700" cy="481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4" name="Google Shape;94;g2fadddadcca_2_51:notes">
            <a:extLst>
              <a:ext uri="{FF2B5EF4-FFF2-40B4-BE49-F238E27FC236}">
                <a16:creationId xmlns:a16="http://schemas.microsoft.com/office/drawing/2014/main" id="{64A1FB04-B91E-AAAA-2C21-143B6AA2504B}"/>
              </a:ext>
            </a:extLst>
          </p:cNvPr>
          <p:cNvSpPr>
            <a:spLocks noGrp="1" noRot="1" noChangeAspect="1"/>
          </p:cNvSpPr>
          <p:nvPr>
            <p:ph type="sldImg" idx="2"/>
          </p:nvPr>
        </p:nvSpPr>
        <p:spPr>
          <a:xfrm>
            <a:off x="217488" y="812800"/>
            <a:ext cx="7124700" cy="4008438"/>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565188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a:extLst>
            <a:ext uri="{FF2B5EF4-FFF2-40B4-BE49-F238E27FC236}">
              <a16:creationId xmlns:a16="http://schemas.microsoft.com/office/drawing/2014/main" id="{4D6F7AC0-BEE4-99A6-D3CB-FB17F25627E5}"/>
            </a:ext>
          </a:extLst>
        </p:cNvPr>
        <p:cNvGrpSpPr/>
        <p:nvPr/>
      </p:nvGrpSpPr>
      <p:grpSpPr>
        <a:xfrm>
          <a:off x="0" y="0"/>
          <a:ext cx="0" cy="0"/>
          <a:chOff x="0" y="0"/>
          <a:chExt cx="0" cy="0"/>
        </a:xfrm>
      </p:grpSpPr>
      <p:sp>
        <p:nvSpPr>
          <p:cNvPr id="93" name="Google Shape;93;g2fadddadcca_2_51:notes">
            <a:extLst>
              <a:ext uri="{FF2B5EF4-FFF2-40B4-BE49-F238E27FC236}">
                <a16:creationId xmlns:a16="http://schemas.microsoft.com/office/drawing/2014/main" id="{12C506CA-0EE3-3653-A2D0-B636CF95C8F3}"/>
              </a:ext>
            </a:extLst>
          </p:cNvPr>
          <p:cNvSpPr txBox="1">
            <a:spLocks noGrp="1"/>
          </p:cNvSpPr>
          <p:nvPr>
            <p:ph type="body" idx="1"/>
          </p:nvPr>
        </p:nvSpPr>
        <p:spPr>
          <a:xfrm>
            <a:off x="756000" y="5078520"/>
            <a:ext cx="6047700" cy="481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94" name="Google Shape;94;g2fadddadcca_2_51:notes">
            <a:extLst>
              <a:ext uri="{FF2B5EF4-FFF2-40B4-BE49-F238E27FC236}">
                <a16:creationId xmlns:a16="http://schemas.microsoft.com/office/drawing/2014/main" id="{9E6F9010-B7FF-2A28-5A25-47D287072CFC}"/>
              </a:ext>
            </a:extLst>
          </p:cNvPr>
          <p:cNvSpPr>
            <a:spLocks noGrp="1" noRot="1" noChangeAspect="1"/>
          </p:cNvSpPr>
          <p:nvPr>
            <p:ph type="sldImg" idx="2"/>
          </p:nvPr>
        </p:nvSpPr>
        <p:spPr>
          <a:xfrm>
            <a:off x="217488" y="812800"/>
            <a:ext cx="7124700" cy="4008438"/>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884385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a:extLst>
            <a:ext uri="{FF2B5EF4-FFF2-40B4-BE49-F238E27FC236}">
              <a16:creationId xmlns:a16="http://schemas.microsoft.com/office/drawing/2014/main" id="{3D7BD1A3-E1D3-1D30-2455-1B0BE6DC1E24}"/>
            </a:ext>
          </a:extLst>
        </p:cNvPr>
        <p:cNvGrpSpPr/>
        <p:nvPr/>
      </p:nvGrpSpPr>
      <p:grpSpPr>
        <a:xfrm>
          <a:off x="0" y="0"/>
          <a:ext cx="0" cy="0"/>
          <a:chOff x="0" y="0"/>
          <a:chExt cx="0" cy="0"/>
        </a:xfrm>
      </p:grpSpPr>
      <p:sp>
        <p:nvSpPr>
          <p:cNvPr id="93" name="Google Shape;93;g2fadddadcca_2_51:notes">
            <a:extLst>
              <a:ext uri="{FF2B5EF4-FFF2-40B4-BE49-F238E27FC236}">
                <a16:creationId xmlns:a16="http://schemas.microsoft.com/office/drawing/2014/main" id="{ED7FAC63-C3C7-1570-805F-8226E70C5391}"/>
              </a:ext>
            </a:extLst>
          </p:cNvPr>
          <p:cNvSpPr txBox="1">
            <a:spLocks noGrp="1"/>
          </p:cNvSpPr>
          <p:nvPr>
            <p:ph type="body" idx="1"/>
          </p:nvPr>
        </p:nvSpPr>
        <p:spPr>
          <a:xfrm>
            <a:off x="756000" y="5078520"/>
            <a:ext cx="6047700" cy="481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4" name="Google Shape;94;g2fadddadcca_2_51:notes">
            <a:extLst>
              <a:ext uri="{FF2B5EF4-FFF2-40B4-BE49-F238E27FC236}">
                <a16:creationId xmlns:a16="http://schemas.microsoft.com/office/drawing/2014/main" id="{0EB61E14-0C7E-9102-0434-E9FDC8D6F439}"/>
              </a:ext>
            </a:extLst>
          </p:cNvPr>
          <p:cNvSpPr>
            <a:spLocks noGrp="1" noRot="1" noChangeAspect="1"/>
          </p:cNvSpPr>
          <p:nvPr>
            <p:ph type="sldImg" idx="2"/>
          </p:nvPr>
        </p:nvSpPr>
        <p:spPr>
          <a:xfrm>
            <a:off x="217488" y="812800"/>
            <a:ext cx="7124700" cy="4008438"/>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741422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x">
  <p:cSld name="TITLE_AND_BODY">
    <p:spTree>
      <p:nvGrpSpPr>
        <p:cNvPr id="1" name="Shape 14"/>
        <p:cNvGrpSpPr/>
        <p:nvPr/>
      </p:nvGrpSpPr>
      <p:grpSpPr>
        <a:xfrm>
          <a:off x="0" y="0"/>
          <a:ext cx="0" cy="0"/>
          <a:chOff x="0" y="0"/>
          <a:chExt cx="0" cy="0"/>
        </a:xfrm>
      </p:grpSpPr>
      <p:sp>
        <p:nvSpPr>
          <p:cNvPr id="15" name="Google Shape;15;p3"/>
          <p:cNvSpPr txBox="1">
            <a:spLocks noGrp="1"/>
          </p:cNvSpPr>
          <p:nvPr>
            <p:ph type="title"/>
          </p:nvPr>
        </p:nvSpPr>
        <p:spPr>
          <a:xfrm>
            <a:off x="628560" y="273780"/>
            <a:ext cx="7886400" cy="993900"/>
          </a:xfrm>
          <a:prstGeom prst="rect">
            <a:avLst/>
          </a:prstGeom>
          <a:noFill/>
          <a:ln>
            <a:noFill/>
          </a:ln>
        </p:spPr>
        <p:txBody>
          <a:bodyPr spcFirstLastPara="1" wrap="square" lIns="0" tIns="0" rIns="0" bIns="0" anchor="ctr" anchorCtr="0">
            <a:noAutofit/>
          </a:bodyPr>
          <a:lstStyle>
            <a:lvl1pPr lvl="0" algn="l" rtl="0">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16" name="Google Shape;16;p3"/>
          <p:cNvSpPr txBox="1">
            <a:spLocks noGrp="1"/>
          </p:cNvSpPr>
          <p:nvPr>
            <p:ph type="subTitle" idx="1"/>
          </p:nvPr>
        </p:nvSpPr>
        <p:spPr>
          <a:xfrm>
            <a:off x="628560" y="1369170"/>
            <a:ext cx="7886400" cy="3263100"/>
          </a:xfrm>
          <a:prstGeom prst="rect">
            <a:avLst/>
          </a:prstGeom>
          <a:noFill/>
          <a:ln>
            <a:noFill/>
          </a:ln>
        </p:spPr>
        <p:txBody>
          <a:bodyPr spcFirstLastPara="1" wrap="square" lIns="0" tIns="0" rIns="0" bIns="0" anchor="ctr" anchorCtr="0">
            <a:noAutofit/>
          </a:bodyPr>
          <a:lstStyle>
            <a:lvl1pPr lvl="0" algn="l" rtl="0">
              <a:lnSpc>
                <a:spcPct val="90000"/>
              </a:lnSpc>
              <a:spcBef>
                <a:spcPts val="800"/>
              </a:spcBef>
              <a:spcAft>
                <a:spcPts val="0"/>
              </a:spcAft>
              <a:buClr>
                <a:schemeClr val="dk1"/>
              </a:buClr>
              <a:buSzPts val="1400"/>
              <a:buChar char="•"/>
              <a:defRPr/>
            </a:lvl1pPr>
            <a:lvl2pPr lvl="1" algn="l" rtl="0">
              <a:lnSpc>
                <a:spcPct val="90000"/>
              </a:lnSpc>
              <a:spcBef>
                <a:spcPts val="400"/>
              </a:spcBef>
              <a:spcAft>
                <a:spcPts val="0"/>
              </a:spcAft>
              <a:buClr>
                <a:schemeClr val="dk1"/>
              </a:buClr>
              <a:buSzPts val="1400"/>
              <a:buChar char="•"/>
              <a:defRPr/>
            </a:lvl2pPr>
            <a:lvl3pPr lvl="2" algn="l" rtl="0">
              <a:lnSpc>
                <a:spcPct val="90000"/>
              </a:lnSpc>
              <a:spcBef>
                <a:spcPts val="400"/>
              </a:spcBef>
              <a:spcAft>
                <a:spcPts val="0"/>
              </a:spcAft>
              <a:buClr>
                <a:schemeClr val="dk1"/>
              </a:buClr>
              <a:buSzPts val="1400"/>
              <a:buChar char="•"/>
              <a:defRPr/>
            </a:lvl3pPr>
            <a:lvl4pPr lvl="3" algn="l" rtl="0">
              <a:lnSpc>
                <a:spcPct val="90000"/>
              </a:lnSpc>
              <a:spcBef>
                <a:spcPts val="400"/>
              </a:spcBef>
              <a:spcAft>
                <a:spcPts val="0"/>
              </a:spcAft>
              <a:buClr>
                <a:schemeClr val="dk1"/>
              </a:buClr>
              <a:buSzPts val="1400"/>
              <a:buChar char="•"/>
              <a:defRPr/>
            </a:lvl4pPr>
            <a:lvl5pPr lvl="4" algn="l" rtl="0">
              <a:lnSpc>
                <a:spcPct val="90000"/>
              </a:lnSpc>
              <a:spcBef>
                <a:spcPts val="400"/>
              </a:spcBef>
              <a:spcAft>
                <a:spcPts val="0"/>
              </a:spcAft>
              <a:buClr>
                <a:schemeClr val="dk1"/>
              </a:buClr>
              <a:buSzPts val="1400"/>
              <a:buChar char="•"/>
              <a:defRPr/>
            </a:lvl5pPr>
            <a:lvl6pPr lvl="5" algn="l" rtl="0">
              <a:lnSpc>
                <a:spcPct val="90000"/>
              </a:lnSpc>
              <a:spcBef>
                <a:spcPts val="400"/>
              </a:spcBef>
              <a:spcAft>
                <a:spcPts val="0"/>
              </a:spcAft>
              <a:buClr>
                <a:schemeClr val="dk1"/>
              </a:buClr>
              <a:buSzPts val="1400"/>
              <a:buChar char="•"/>
              <a:defRPr/>
            </a:lvl6pPr>
            <a:lvl7pPr lvl="6" algn="l" rtl="0">
              <a:lnSpc>
                <a:spcPct val="90000"/>
              </a:lnSpc>
              <a:spcBef>
                <a:spcPts val="400"/>
              </a:spcBef>
              <a:spcAft>
                <a:spcPts val="0"/>
              </a:spcAft>
              <a:buClr>
                <a:schemeClr val="dk1"/>
              </a:buClr>
              <a:buSzPts val="1400"/>
              <a:buChar char="•"/>
              <a:defRPr/>
            </a:lvl7pPr>
            <a:lvl8pPr lvl="7" algn="l" rtl="0">
              <a:lnSpc>
                <a:spcPct val="90000"/>
              </a:lnSpc>
              <a:spcBef>
                <a:spcPts val="400"/>
              </a:spcBef>
              <a:spcAft>
                <a:spcPts val="0"/>
              </a:spcAft>
              <a:buClr>
                <a:schemeClr val="dk1"/>
              </a:buClr>
              <a:buSzPts val="1400"/>
              <a:buChar char="•"/>
              <a:defRPr/>
            </a:lvl8pPr>
            <a:lvl9pPr lvl="8" algn="l" rtl="0">
              <a:lnSpc>
                <a:spcPct val="90000"/>
              </a:lnSpc>
              <a:spcBef>
                <a:spcPts val="400"/>
              </a:spcBef>
              <a:spcAft>
                <a:spcPts val="0"/>
              </a:spcAft>
              <a:buClr>
                <a:schemeClr val="dk1"/>
              </a:buClr>
              <a:buSzPts val="1400"/>
              <a:buChar char="•"/>
              <a:defRPr/>
            </a:lvl9pPr>
          </a:lstStyle>
          <a:p>
            <a:endParaRPr/>
          </a:p>
        </p:txBody>
      </p:sp>
      <p:sp>
        <p:nvSpPr>
          <p:cNvPr id="17" name="Google Shape;17;p3"/>
          <p:cNvSpPr txBox="1">
            <a:spLocks noGrp="1"/>
          </p:cNvSpPr>
          <p:nvPr>
            <p:ph type="sldNum" idx="12"/>
          </p:nvPr>
        </p:nvSpPr>
        <p:spPr>
          <a:xfrm>
            <a:off x="6457860" y="4767390"/>
            <a:ext cx="2057100" cy="273600"/>
          </a:xfrm>
          <a:prstGeom prst="rect">
            <a:avLst/>
          </a:prstGeom>
          <a:noFill/>
          <a:ln>
            <a:noFill/>
          </a:ln>
        </p:spPr>
        <p:txBody>
          <a:bodyPr spcFirstLastPara="1" wrap="square" lIns="68575" tIns="34275" rIns="68575" bIns="34275" anchor="ctr" anchorCtr="0">
            <a:noAutofit/>
          </a:bodyPr>
          <a:lstStyle>
            <a:lvl1pPr marL="0" lvl="0" indent="0" algn="r" rtl="0">
              <a:lnSpc>
                <a:spcPct val="100000"/>
              </a:lnSpc>
              <a:spcBef>
                <a:spcPts val="0"/>
              </a:spcBef>
              <a:buClr>
                <a:srgbClr val="8B8B8B"/>
              </a:buClr>
              <a:buSzPts val="900"/>
              <a:buFont typeface="Calibri"/>
              <a:buNone/>
              <a:defRPr sz="900" b="0" strike="noStrike">
                <a:solidFill>
                  <a:srgbClr val="8B8B8B"/>
                </a:solidFill>
                <a:latin typeface="Calibri"/>
                <a:ea typeface="Calibri"/>
                <a:cs typeface="Calibri"/>
                <a:sym typeface="Calibri"/>
              </a:defRPr>
            </a:lvl1pPr>
            <a:lvl2pPr marL="0" lvl="1" indent="0" algn="r" rtl="0">
              <a:lnSpc>
                <a:spcPct val="100000"/>
              </a:lnSpc>
              <a:spcBef>
                <a:spcPts val="0"/>
              </a:spcBef>
              <a:buClr>
                <a:srgbClr val="8B8B8B"/>
              </a:buClr>
              <a:buSzPts val="900"/>
              <a:buFont typeface="Calibri"/>
              <a:buNone/>
              <a:defRPr sz="900" b="0" strike="noStrike">
                <a:solidFill>
                  <a:srgbClr val="8B8B8B"/>
                </a:solidFill>
                <a:latin typeface="Calibri"/>
                <a:ea typeface="Calibri"/>
                <a:cs typeface="Calibri"/>
                <a:sym typeface="Calibri"/>
              </a:defRPr>
            </a:lvl2pPr>
            <a:lvl3pPr marL="0" lvl="2" indent="0" algn="r" rtl="0">
              <a:lnSpc>
                <a:spcPct val="100000"/>
              </a:lnSpc>
              <a:spcBef>
                <a:spcPts val="0"/>
              </a:spcBef>
              <a:buClr>
                <a:srgbClr val="8B8B8B"/>
              </a:buClr>
              <a:buSzPts val="900"/>
              <a:buFont typeface="Calibri"/>
              <a:buNone/>
              <a:defRPr sz="900" b="0" strike="noStrike">
                <a:solidFill>
                  <a:srgbClr val="8B8B8B"/>
                </a:solidFill>
                <a:latin typeface="Calibri"/>
                <a:ea typeface="Calibri"/>
                <a:cs typeface="Calibri"/>
                <a:sym typeface="Calibri"/>
              </a:defRPr>
            </a:lvl3pPr>
            <a:lvl4pPr marL="0" lvl="3" indent="0" algn="r" rtl="0">
              <a:lnSpc>
                <a:spcPct val="100000"/>
              </a:lnSpc>
              <a:spcBef>
                <a:spcPts val="0"/>
              </a:spcBef>
              <a:buClr>
                <a:srgbClr val="8B8B8B"/>
              </a:buClr>
              <a:buSzPts val="900"/>
              <a:buFont typeface="Calibri"/>
              <a:buNone/>
              <a:defRPr sz="900" b="0" strike="noStrike">
                <a:solidFill>
                  <a:srgbClr val="8B8B8B"/>
                </a:solidFill>
                <a:latin typeface="Calibri"/>
                <a:ea typeface="Calibri"/>
                <a:cs typeface="Calibri"/>
                <a:sym typeface="Calibri"/>
              </a:defRPr>
            </a:lvl4pPr>
            <a:lvl5pPr marL="0" lvl="4" indent="0" algn="r" rtl="0">
              <a:lnSpc>
                <a:spcPct val="100000"/>
              </a:lnSpc>
              <a:spcBef>
                <a:spcPts val="0"/>
              </a:spcBef>
              <a:buClr>
                <a:srgbClr val="8B8B8B"/>
              </a:buClr>
              <a:buSzPts val="900"/>
              <a:buFont typeface="Calibri"/>
              <a:buNone/>
              <a:defRPr sz="900" b="0" strike="noStrike">
                <a:solidFill>
                  <a:srgbClr val="8B8B8B"/>
                </a:solidFill>
                <a:latin typeface="Calibri"/>
                <a:ea typeface="Calibri"/>
                <a:cs typeface="Calibri"/>
                <a:sym typeface="Calibri"/>
              </a:defRPr>
            </a:lvl5pPr>
            <a:lvl6pPr marL="0" lvl="5" indent="0" algn="r" rtl="0">
              <a:lnSpc>
                <a:spcPct val="100000"/>
              </a:lnSpc>
              <a:spcBef>
                <a:spcPts val="0"/>
              </a:spcBef>
              <a:buClr>
                <a:srgbClr val="8B8B8B"/>
              </a:buClr>
              <a:buSzPts val="900"/>
              <a:buFont typeface="Calibri"/>
              <a:buNone/>
              <a:defRPr sz="900" b="0" strike="noStrike">
                <a:solidFill>
                  <a:srgbClr val="8B8B8B"/>
                </a:solidFill>
                <a:latin typeface="Calibri"/>
                <a:ea typeface="Calibri"/>
                <a:cs typeface="Calibri"/>
                <a:sym typeface="Calibri"/>
              </a:defRPr>
            </a:lvl6pPr>
            <a:lvl7pPr marL="0" lvl="6" indent="0" algn="r" rtl="0">
              <a:lnSpc>
                <a:spcPct val="100000"/>
              </a:lnSpc>
              <a:spcBef>
                <a:spcPts val="0"/>
              </a:spcBef>
              <a:buClr>
                <a:srgbClr val="8B8B8B"/>
              </a:buClr>
              <a:buSzPts val="900"/>
              <a:buFont typeface="Calibri"/>
              <a:buNone/>
              <a:defRPr sz="900" b="0" strike="noStrike">
                <a:solidFill>
                  <a:srgbClr val="8B8B8B"/>
                </a:solidFill>
                <a:latin typeface="Calibri"/>
                <a:ea typeface="Calibri"/>
                <a:cs typeface="Calibri"/>
                <a:sym typeface="Calibri"/>
              </a:defRPr>
            </a:lvl7pPr>
            <a:lvl8pPr marL="0" lvl="7" indent="0" algn="r" rtl="0">
              <a:lnSpc>
                <a:spcPct val="100000"/>
              </a:lnSpc>
              <a:spcBef>
                <a:spcPts val="0"/>
              </a:spcBef>
              <a:buClr>
                <a:srgbClr val="8B8B8B"/>
              </a:buClr>
              <a:buSzPts val="900"/>
              <a:buFont typeface="Calibri"/>
              <a:buNone/>
              <a:defRPr sz="900" b="0" strike="noStrike">
                <a:solidFill>
                  <a:srgbClr val="8B8B8B"/>
                </a:solidFill>
                <a:latin typeface="Calibri"/>
                <a:ea typeface="Calibri"/>
                <a:cs typeface="Calibri"/>
                <a:sym typeface="Calibri"/>
              </a:defRPr>
            </a:lvl8pPr>
            <a:lvl9pPr marL="0" lvl="8" indent="0" algn="r" rtl="0">
              <a:lnSpc>
                <a:spcPct val="100000"/>
              </a:lnSpc>
              <a:spcBef>
                <a:spcPts val="0"/>
              </a:spcBef>
              <a:buClr>
                <a:srgbClr val="8B8B8B"/>
              </a:buClr>
              <a:buSzPts val="900"/>
              <a:buFont typeface="Calibri"/>
              <a:buNone/>
              <a:defRPr sz="900" b="0" strike="noStrike">
                <a:solidFill>
                  <a:srgbClr val="8B8B8B"/>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4 Content" type="fourObj">
  <p:cSld name="FOUR_OBJECTS">
    <p:spTree>
      <p:nvGrpSpPr>
        <p:cNvPr id="1" name="Shape 72"/>
        <p:cNvGrpSpPr/>
        <p:nvPr/>
      </p:nvGrpSpPr>
      <p:grpSpPr>
        <a:xfrm>
          <a:off x="0" y="0"/>
          <a:ext cx="0" cy="0"/>
          <a:chOff x="0" y="0"/>
          <a:chExt cx="0" cy="0"/>
        </a:xfrm>
      </p:grpSpPr>
      <p:sp>
        <p:nvSpPr>
          <p:cNvPr id="73" name="Google Shape;73;p12"/>
          <p:cNvSpPr txBox="1">
            <a:spLocks noGrp="1"/>
          </p:cNvSpPr>
          <p:nvPr>
            <p:ph type="title"/>
          </p:nvPr>
        </p:nvSpPr>
        <p:spPr>
          <a:xfrm>
            <a:off x="628560" y="273780"/>
            <a:ext cx="7886400" cy="993900"/>
          </a:xfrm>
          <a:prstGeom prst="rect">
            <a:avLst/>
          </a:prstGeom>
          <a:noFill/>
          <a:ln>
            <a:noFill/>
          </a:ln>
        </p:spPr>
        <p:txBody>
          <a:bodyPr spcFirstLastPara="1" wrap="square" lIns="0" tIns="0" rIns="0" bIns="0" anchor="ctr" anchorCtr="0">
            <a:noAutofit/>
          </a:bodyPr>
          <a:lstStyle>
            <a:lvl1pPr lvl="0" algn="l" rtl="0">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74" name="Google Shape;74;p12"/>
          <p:cNvSpPr txBox="1">
            <a:spLocks noGrp="1"/>
          </p:cNvSpPr>
          <p:nvPr>
            <p:ph type="body" idx="1"/>
          </p:nvPr>
        </p:nvSpPr>
        <p:spPr>
          <a:xfrm>
            <a:off x="628560" y="1369170"/>
            <a:ext cx="3848400" cy="1556400"/>
          </a:xfrm>
          <a:prstGeom prst="rect">
            <a:avLst/>
          </a:prstGeom>
          <a:noFill/>
          <a:ln>
            <a:noFill/>
          </a:ln>
        </p:spPr>
        <p:txBody>
          <a:bodyPr spcFirstLastPara="1" wrap="square" lIns="0" tIns="0" rIns="0" bIns="0" anchor="t" anchorCtr="0">
            <a:normAutofit/>
          </a:bodyPr>
          <a:lstStyle>
            <a:lvl1pPr marL="457200" lvl="0" indent="-317500" algn="l" rtl="0">
              <a:lnSpc>
                <a:spcPct val="90000"/>
              </a:lnSpc>
              <a:spcBef>
                <a:spcPts val="800"/>
              </a:spcBef>
              <a:spcAft>
                <a:spcPts val="0"/>
              </a:spcAft>
              <a:buClr>
                <a:schemeClr val="dk1"/>
              </a:buClr>
              <a:buSzPts val="1400"/>
              <a:buChar char="•"/>
              <a:defRPr/>
            </a:lvl1pPr>
            <a:lvl2pPr marL="914400" lvl="1" indent="-317500" algn="l" rtl="0">
              <a:lnSpc>
                <a:spcPct val="90000"/>
              </a:lnSpc>
              <a:spcBef>
                <a:spcPts val="400"/>
              </a:spcBef>
              <a:spcAft>
                <a:spcPts val="0"/>
              </a:spcAft>
              <a:buClr>
                <a:schemeClr val="dk1"/>
              </a:buClr>
              <a:buSzPts val="1400"/>
              <a:buChar char="•"/>
              <a:defRPr/>
            </a:lvl2pPr>
            <a:lvl3pPr marL="1371600" lvl="2" indent="-317500" algn="l" rtl="0">
              <a:lnSpc>
                <a:spcPct val="90000"/>
              </a:lnSpc>
              <a:spcBef>
                <a:spcPts val="400"/>
              </a:spcBef>
              <a:spcAft>
                <a:spcPts val="0"/>
              </a:spcAft>
              <a:buClr>
                <a:schemeClr val="dk1"/>
              </a:buClr>
              <a:buSzPts val="1400"/>
              <a:buChar char="•"/>
              <a:defRPr/>
            </a:lvl3pPr>
            <a:lvl4pPr marL="1828800" lvl="3" indent="-317500" algn="l" rtl="0">
              <a:lnSpc>
                <a:spcPct val="90000"/>
              </a:lnSpc>
              <a:spcBef>
                <a:spcPts val="400"/>
              </a:spcBef>
              <a:spcAft>
                <a:spcPts val="0"/>
              </a:spcAft>
              <a:buClr>
                <a:schemeClr val="dk1"/>
              </a:buClr>
              <a:buSzPts val="1400"/>
              <a:buChar char="•"/>
              <a:defRPr/>
            </a:lvl4pPr>
            <a:lvl5pPr marL="2286000" lvl="4" indent="-317500" algn="l" rtl="0">
              <a:lnSpc>
                <a:spcPct val="90000"/>
              </a:lnSpc>
              <a:spcBef>
                <a:spcPts val="400"/>
              </a:spcBef>
              <a:spcAft>
                <a:spcPts val="0"/>
              </a:spcAft>
              <a:buClr>
                <a:schemeClr val="dk1"/>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75" name="Google Shape;75;p12"/>
          <p:cNvSpPr txBox="1">
            <a:spLocks noGrp="1"/>
          </p:cNvSpPr>
          <p:nvPr>
            <p:ph type="body" idx="2"/>
          </p:nvPr>
        </p:nvSpPr>
        <p:spPr>
          <a:xfrm>
            <a:off x="4669650" y="1369170"/>
            <a:ext cx="3848400" cy="1556400"/>
          </a:xfrm>
          <a:prstGeom prst="rect">
            <a:avLst/>
          </a:prstGeom>
          <a:noFill/>
          <a:ln>
            <a:noFill/>
          </a:ln>
        </p:spPr>
        <p:txBody>
          <a:bodyPr spcFirstLastPara="1" wrap="square" lIns="0" tIns="0" rIns="0" bIns="0" anchor="t" anchorCtr="0">
            <a:normAutofit/>
          </a:bodyPr>
          <a:lstStyle>
            <a:lvl1pPr marL="457200" lvl="0" indent="-317500" algn="l" rtl="0">
              <a:lnSpc>
                <a:spcPct val="90000"/>
              </a:lnSpc>
              <a:spcBef>
                <a:spcPts val="800"/>
              </a:spcBef>
              <a:spcAft>
                <a:spcPts val="0"/>
              </a:spcAft>
              <a:buClr>
                <a:schemeClr val="dk1"/>
              </a:buClr>
              <a:buSzPts val="1400"/>
              <a:buChar char="•"/>
              <a:defRPr/>
            </a:lvl1pPr>
            <a:lvl2pPr marL="914400" lvl="1" indent="-317500" algn="l" rtl="0">
              <a:lnSpc>
                <a:spcPct val="90000"/>
              </a:lnSpc>
              <a:spcBef>
                <a:spcPts val="400"/>
              </a:spcBef>
              <a:spcAft>
                <a:spcPts val="0"/>
              </a:spcAft>
              <a:buClr>
                <a:schemeClr val="dk1"/>
              </a:buClr>
              <a:buSzPts val="1400"/>
              <a:buChar char="•"/>
              <a:defRPr/>
            </a:lvl2pPr>
            <a:lvl3pPr marL="1371600" lvl="2" indent="-317500" algn="l" rtl="0">
              <a:lnSpc>
                <a:spcPct val="90000"/>
              </a:lnSpc>
              <a:spcBef>
                <a:spcPts val="400"/>
              </a:spcBef>
              <a:spcAft>
                <a:spcPts val="0"/>
              </a:spcAft>
              <a:buClr>
                <a:schemeClr val="dk1"/>
              </a:buClr>
              <a:buSzPts val="1400"/>
              <a:buChar char="•"/>
              <a:defRPr/>
            </a:lvl3pPr>
            <a:lvl4pPr marL="1828800" lvl="3" indent="-317500" algn="l" rtl="0">
              <a:lnSpc>
                <a:spcPct val="90000"/>
              </a:lnSpc>
              <a:spcBef>
                <a:spcPts val="400"/>
              </a:spcBef>
              <a:spcAft>
                <a:spcPts val="0"/>
              </a:spcAft>
              <a:buClr>
                <a:schemeClr val="dk1"/>
              </a:buClr>
              <a:buSzPts val="1400"/>
              <a:buChar char="•"/>
              <a:defRPr/>
            </a:lvl4pPr>
            <a:lvl5pPr marL="2286000" lvl="4" indent="-317500" algn="l" rtl="0">
              <a:lnSpc>
                <a:spcPct val="90000"/>
              </a:lnSpc>
              <a:spcBef>
                <a:spcPts val="400"/>
              </a:spcBef>
              <a:spcAft>
                <a:spcPts val="0"/>
              </a:spcAft>
              <a:buClr>
                <a:schemeClr val="dk1"/>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76" name="Google Shape;76;p12"/>
          <p:cNvSpPr txBox="1">
            <a:spLocks noGrp="1"/>
          </p:cNvSpPr>
          <p:nvPr>
            <p:ph type="body" idx="3"/>
          </p:nvPr>
        </p:nvSpPr>
        <p:spPr>
          <a:xfrm>
            <a:off x="628560" y="3073680"/>
            <a:ext cx="3848400" cy="1556400"/>
          </a:xfrm>
          <a:prstGeom prst="rect">
            <a:avLst/>
          </a:prstGeom>
          <a:noFill/>
          <a:ln>
            <a:noFill/>
          </a:ln>
        </p:spPr>
        <p:txBody>
          <a:bodyPr spcFirstLastPara="1" wrap="square" lIns="0" tIns="0" rIns="0" bIns="0" anchor="t" anchorCtr="0">
            <a:normAutofit/>
          </a:bodyPr>
          <a:lstStyle>
            <a:lvl1pPr marL="457200" lvl="0" indent="-317500" algn="l" rtl="0">
              <a:lnSpc>
                <a:spcPct val="90000"/>
              </a:lnSpc>
              <a:spcBef>
                <a:spcPts val="800"/>
              </a:spcBef>
              <a:spcAft>
                <a:spcPts val="0"/>
              </a:spcAft>
              <a:buClr>
                <a:schemeClr val="dk1"/>
              </a:buClr>
              <a:buSzPts val="1400"/>
              <a:buChar char="•"/>
              <a:defRPr/>
            </a:lvl1pPr>
            <a:lvl2pPr marL="914400" lvl="1" indent="-317500" algn="l" rtl="0">
              <a:lnSpc>
                <a:spcPct val="90000"/>
              </a:lnSpc>
              <a:spcBef>
                <a:spcPts val="400"/>
              </a:spcBef>
              <a:spcAft>
                <a:spcPts val="0"/>
              </a:spcAft>
              <a:buClr>
                <a:schemeClr val="dk1"/>
              </a:buClr>
              <a:buSzPts val="1400"/>
              <a:buChar char="•"/>
              <a:defRPr/>
            </a:lvl2pPr>
            <a:lvl3pPr marL="1371600" lvl="2" indent="-317500" algn="l" rtl="0">
              <a:lnSpc>
                <a:spcPct val="90000"/>
              </a:lnSpc>
              <a:spcBef>
                <a:spcPts val="400"/>
              </a:spcBef>
              <a:spcAft>
                <a:spcPts val="0"/>
              </a:spcAft>
              <a:buClr>
                <a:schemeClr val="dk1"/>
              </a:buClr>
              <a:buSzPts val="1400"/>
              <a:buChar char="•"/>
              <a:defRPr/>
            </a:lvl3pPr>
            <a:lvl4pPr marL="1828800" lvl="3" indent="-317500" algn="l" rtl="0">
              <a:lnSpc>
                <a:spcPct val="90000"/>
              </a:lnSpc>
              <a:spcBef>
                <a:spcPts val="400"/>
              </a:spcBef>
              <a:spcAft>
                <a:spcPts val="0"/>
              </a:spcAft>
              <a:buClr>
                <a:schemeClr val="dk1"/>
              </a:buClr>
              <a:buSzPts val="1400"/>
              <a:buChar char="•"/>
              <a:defRPr/>
            </a:lvl4pPr>
            <a:lvl5pPr marL="2286000" lvl="4" indent="-317500" algn="l" rtl="0">
              <a:lnSpc>
                <a:spcPct val="90000"/>
              </a:lnSpc>
              <a:spcBef>
                <a:spcPts val="400"/>
              </a:spcBef>
              <a:spcAft>
                <a:spcPts val="0"/>
              </a:spcAft>
              <a:buClr>
                <a:schemeClr val="dk1"/>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77" name="Google Shape;77;p12"/>
          <p:cNvSpPr txBox="1">
            <a:spLocks noGrp="1"/>
          </p:cNvSpPr>
          <p:nvPr>
            <p:ph type="body" idx="4"/>
          </p:nvPr>
        </p:nvSpPr>
        <p:spPr>
          <a:xfrm>
            <a:off x="4669650" y="3073680"/>
            <a:ext cx="3848400" cy="1556400"/>
          </a:xfrm>
          <a:prstGeom prst="rect">
            <a:avLst/>
          </a:prstGeom>
          <a:noFill/>
          <a:ln>
            <a:noFill/>
          </a:ln>
        </p:spPr>
        <p:txBody>
          <a:bodyPr spcFirstLastPara="1" wrap="square" lIns="0" tIns="0" rIns="0" bIns="0" anchor="t" anchorCtr="0">
            <a:normAutofit/>
          </a:bodyPr>
          <a:lstStyle>
            <a:lvl1pPr marL="457200" lvl="0" indent="-317500" algn="l" rtl="0">
              <a:lnSpc>
                <a:spcPct val="90000"/>
              </a:lnSpc>
              <a:spcBef>
                <a:spcPts val="800"/>
              </a:spcBef>
              <a:spcAft>
                <a:spcPts val="0"/>
              </a:spcAft>
              <a:buClr>
                <a:schemeClr val="dk1"/>
              </a:buClr>
              <a:buSzPts val="1400"/>
              <a:buChar char="•"/>
              <a:defRPr/>
            </a:lvl1pPr>
            <a:lvl2pPr marL="914400" lvl="1" indent="-317500" algn="l" rtl="0">
              <a:lnSpc>
                <a:spcPct val="90000"/>
              </a:lnSpc>
              <a:spcBef>
                <a:spcPts val="400"/>
              </a:spcBef>
              <a:spcAft>
                <a:spcPts val="0"/>
              </a:spcAft>
              <a:buClr>
                <a:schemeClr val="dk1"/>
              </a:buClr>
              <a:buSzPts val="1400"/>
              <a:buChar char="•"/>
              <a:defRPr/>
            </a:lvl2pPr>
            <a:lvl3pPr marL="1371600" lvl="2" indent="-317500" algn="l" rtl="0">
              <a:lnSpc>
                <a:spcPct val="90000"/>
              </a:lnSpc>
              <a:spcBef>
                <a:spcPts val="400"/>
              </a:spcBef>
              <a:spcAft>
                <a:spcPts val="0"/>
              </a:spcAft>
              <a:buClr>
                <a:schemeClr val="dk1"/>
              </a:buClr>
              <a:buSzPts val="1400"/>
              <a:buChar char="•"/>
              <a:defRPr/>
            </a:lvl3pPr>
            <a:lvl4pPr marL="1828800" lvl="3" indent="-317500" algn="l" rtl="0">
              <a:lnSpc>
                <a:spcPct val="90000"/>
              </a:lnSpc>
              <a:spcBef>
                <a:spcPts val="400"/>
              </a:spcBef>
              <a:spcAft>
                <a:spcPts val="0"/>
              </a:spcAft>
              <a:buClr>
                <a:schemeClr val="dk1"/>
              </a:buClr>
              <a:buSzPts val="1400"/>
              <a:buChar char="•"/>
              <a:defRPr/>
            </a:lvl4pPr>
            <a:lvl5pPr marL="2286000" lvl="4" indent="-317500" algn="l" rtl="0">
              <a:lnSpc>
                <a:spcPct val="90000"/>
              </a:lnSpc>
              <a:spcBef>
                <a:spcPts val="400"/>
              </a:spcBef>
              <a:spcAft>
                <a:spcPts val="0"/>
              </a:spcAft>
              <a:buClr>
                <a:schemeClr val="dk1"/>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78" name="Google Shape;78;p12"/>
          <p:cNvSpPr txBox="1">
            <a:spLocks noGrp="1"/>
          </p:cNvSpPr>
          <p:nvPr>
            <p:ph type="ftr" idx="11"/>
          </p:nvPr>
        </p:nvSpPr>
        <p:spPr>
          <a:xfrm>
            <a:off x="3028860" y="4767390"/>
            <a:ext cx="3085800" cy="2736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Clr>
                <a:schemeClr val="dk1"/>
              </a:buClr>
              <a:buSzPts val="1400"/>
              <a:buChar char="●"/>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79" name="Google Shape;79;p12"/>
          <p:cNvSpPr txBox="1">
            <a:spLocks noGrp="1"/>
          </p:cNvSpPr>
          <p:nvPr>
            <p:ph type="sldNum" idx="12"/>
          </p:nvPr>
        </p:nvSpPr>
        <p:spPr>
          <a:xfrm>
            <a:off x="6457860" y="4767390"/>
            <a:ext cx="2057100" cy="273600"/>
          </a:xfrm>
          <a:prstGeom prst="rect">
            <a:avLst/>
          </a:prstGeom>
          <a:noFill/>
          <a:ln>
            <a:noFill/>
          </a:ln>
        </p:spPr>
        <p:txBody>
          <a:bodyPr spcFirstLastPara="1" wrap="square" lIns="68575" tIns="34275" rIns="68575" bIns="34275" anchor="ctr" anchorCtr="0">
            <a:noAutofit/>
          </a:bodyPr>
          <a:lstStyle>
            <a:lvl1pPr marL="0" lvl="0" indent="0" algn="r" rtl="0">
              <a:lnSpc>
                <a:spcPct val="100000"/>
              </a:lnSpc>
              <a:spcBef>
                <a:spcPts val="0"/>
              </a:spcBef>
              <a:buClr>
                <a:srgbClr val="8B8B8B"/>
              </a:buClr>
              <a:buSzPts val="900"/>
              <a:buFont typeface="Calibri"/>
              <a:buNone/>
              <a:defRPr sz="900" b="0" strike="noStrike">
                <a:solidFill>
                  <a:srgbClr val="8B8B8B"/>
                </a:solidFill>
                <a:latin typeface="Calibri"/>
                <a:ea typeface="Calibri"/>
                <a:cs typeface="Calibri"/>
                <a:sym typeface="Calibri"/>
              </a:defRPr>
            </a:lvl1pPr>
            <a:lvl2pPr marL="0" lvl="1" indent="0" algn="r" rtl="0">
              <a:lnSpc>
                <a:spcPct val="100000"/>
              </a:lnSpc>
              <a:spcBef>
                <a:spcPts val="0"/>
              </a:spcBef>
              <a:buClr>
                <a:srgbClr val="8B8B8B"/>
              </a:buClr>
              <a:buSzPts val="900"/>
              <a:buFont typeface="Calibri"/>
              <a:buNone/>
              <a:defRPr sz="900" b="0" strike="noStrike">
                <a:solidFill>
                  <a:srgbClr val="8B8B8B"/>
                </a:solidFill>
                <a:latin typeface="Calibri"/>
                <a:ea typeface="Calibri"/>
                <a:cs typeface="Calibri"/>
                <a:sym typeface="Calibri"/>
              </a:defRPr>
            </a:lvl2pPr>
            <a:lvl3pPr marL="0" lvl="2" indent="0" algn="r" rtl="0">
              <a:lnSpc>
                <a:spcPct val="100000"/>
              </a:lnSpc>
              <a:spcBef>
                <a:spcPts val="0"/>
              </a:spcBef>
              <a:buClr>
                <a:srgbClr val="8B8B8B"/>
              </a:buClr>
              <a:buSzPts val="900"/>
              <a:buFont typeface="Calibri"/>
              <a:buNone/>
              <a:defRPr sz="900" b="0" strike="noStrike">
                <a:solidFill>
                  <a:srgbClr val="8B8B8B"/>
                </a:solidFill>
                <a:latin typeface="Calibri"/>
                <a:ea typeface="Calibri"/>
                <a:cs typeface="Calibri"/>
                <a:sym typeface="Calibri"/>
              </a:defRPr>
            </a:lvl3pPr>
            <a:lvl4pPr marL="0" lvl="3" indent="0" algn="r" rtl="0">
              <a:lnSpc>
                <a:spcPct val="100000"/>
              </a:lnSpc>
              <a:spcBef>
                <a:spcPts val="0"/>
              </a:spcBef>
              <a:buClr>
                <a:srgbClr val="8B8B8B"/>
              </a:buClr>
              <a:buSzPts val="900"/>
              <a:buFont typeface="Calibri"/>
              <a:buNone/>
              <a:defRPr sz="900" b="0" strike="noStrike">
                <a:solidFill>
                  <a:srgbClr val="8B8B8B"/>
                </a:solidFill>
                <a:latin typeface="Calibri"/>
                <a:ea typeface="Calibri"/>
                <a:cs typeface="Calibri"/>
                <a:sym typeface="Calibri"/>
              </a:defRPr>
            </a:lvl4pPr>
            <a:lvl5pPr marL="0" lvl="4" indent="0" algn="r" rtl="0">
              <a:lnSpc>
                <a:spcPct val="100000"/>
              </a:lnSpc>
              <a:spcBef>
                <a:spcPts val="0"/>
              </a:spcBef>
              <a:buClr>
                <a:srgbClr val="8B8B8B"/>
              </a:buClr>
              <a:buSzPts val="900"/>
              <a:buFont typeface="Calibri"/>
              <a:buNone/>
              <a:defRPr sz="900" b="0" strike="noStrike">
                <a:solidFill>
                  <a:srgbClr val="8B8B8B"/>
                </a:solidFill>
                <a:latin typeface="Calibri"/>
                <a:ea typeface="Calibri"/>
                <a:cs typeface="Calibri"/>
                <a:sym typeface="Calibri"/>
              </a:defRPr>
            </a:lvl5pPr>
            <a:lvl6pPr marL="0" lvl="5" indent="0" algn="r" rtl="0">
              <a:lnSpc>
                <a:spcPct val="100000"/>
              </a:lnSpc>
              <a:spcBef>
                <a:spcPts val="0"/>
              </a:spcBef>
              <a:buClr>
                <a:srgbClr val="8B8B8B"/>
              </a:buClr>
              <a:buSzPts val="900"/>
              <a:buFont typeface="Calibri"/>
              <a:buNone/>
              <a:defRPr sz="900" b="0" strike="noStrike">
                <a:solidFill>
                  <a:srgbClr val="8B8B8B"/>
                </a:solidFill>
                <a:latin typeface="Calibri"/>
                <a:ea typeface="Calibri"/>
                <a:cs typeface="Calibri"/>
                <a:sym typeface="Calibri"/>
              </a:defRPr>
            </a:lvl6pPr>
            <a:lvl7pPr marL="0" lvl="6" indent="0" algn="r" rtl="0">
              <a:lnSpc>
                <a:spcPct val="100000"/>
              </a:lnSpc>
              <a:spcBef>
                <a:spcPts val="0"/>
              </a:spcBef>
              <a:buClr>
                <a:srgbClr val="8B8B8B"/>
              </a:buClr>
              <a:buSzPts val="900"/>
              <a:buFont typeface="Calibri"/>
              <a:buNone/>
              <a:defRPr sz="900" b="0" strike="noStrike">
                <a:solidFill>
                  <a:srgbClr val="8B8B8B"/>
                </a:solidFill>
                <a:latin typeface="Calibri"/>
                <a:ea typeface="Calibri"/>
                <a:cs typeface="Calibri"/>
                <a:sym typeface="Calibri"/>
              </a:defRPr>
            </a:lvl7pPr>
            <a:lvl8pPr marL="0" lvl="7" indent="0" algn="r" rtl="0">
              <a:lnSpc>
                <a:spcPct val="100000"/>
              </a:lnSpc>
              <a:spcBef>
                <a:spcPts val="0"/>
              </a:spcBef>
              <a:buClr>
                <a:srgbClr val="8B8B8B"/>
              </a:buClr>
              <a:buSzPts val="900"/>
              <a:buFont typeface="Calibri"/>
              <a:buNone/>
              <a:defRPr sz="900" b="0" strike="noStrike">
                <a:solidFill>
                  <a:srgbClr val="8B8B8B"/>
                </a:solidFill>
                <a:latin typeface="Calibri"/>
                <a:ea typeface="Calibri"/>
                <a:cs typeface="Calibri"/>
                <a:sym typeface="Calibri"/>
              </a:defRPr>
            </a:lvl8pPr>
            <a:lvl9pPr marL="0" lvl="8" indent="0" algn="r" rtl="0">
              <a:lnSpc>
                <a:spcPct val="100000"/>
              </a:lnSpc>
              <a:spcBef>
                <a:spcPts val="0"/>
              </a:spcBef>
              <a:buClr>
                <a:srgbClr val="8B8B8B"/>
              </a:buClr>
              <a:buSzPts val="900"/>
              <a:buFont typeface="Calibri"/>
              <a:buNone/>
              <a:defRPr sz="900" b="0" strike="noStrike">
                <a:solidFill>
                  <a:srgbClr val="8B8B8B"/>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
        <p:nvSpPr>
          <p:cNvPr id="80" name="Google Shape;80;p12"/>
          <p:cNvSpPr txBox="1">
            <a:spLocks noGrp="1"/>
          </p:cNvSpPr>
          <p:nvPr>
            <p:ph type="dt" idx="10"/>
          </p:nvPr>
        </p:nvSpPr>
        <p:spPr>
          <a:xfrm>
            <a:off x="628560" y="4767390"/>
            <a:ext cx="2057100" cy="273600"/>
          </a:xfrm>
          <a:prstGeom prst="rect">
            <a:avLst/>
          </a:prstGeom>
          <a:noFill/>
          <a:ln>
            <a:noFill/>
          </a:ln>
        </p:spPr>
        <p:txBody>
          <a:bodyPr spcFirstLastPara="1" wrap="square" lIns="68575" tIns="34275" rIns="68575" bIns="34275" anchor="ctr" anchorCtr="0">
            <a:noAutofit/>
          </a:bodyPr>
          <a:lstStyle>
            <a:lvl1pPr lvl="0" algn="l" rtl="0">
              <a:lnSpc>
                <a:spcPct val="100000"/>
              </a:lnSpc>
              <a:spcBef>
                <a:spcPts val="0"/>
              </a:spcBef>
              <a:spcAft>
                <a:spcPts val="0"/>
              </a:spcAft>
              <a:buClr>
                <a:srgbClr val="8B8B8B"/>
              </a:buClr>
              <a:buSzPts val="14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6 Content">
  <p:cSld name="Title, 6 Content">
    <p:spTree>
      <p:nvGrpSpPr>
        <p:cNvPr id="1" name="Shape 81"/>
        <p:cNvGrpSpPr/>
        <p:nvPr/>
      </p:nvGrpSpPr>
      <p:grpSpPr>
        <a:xfrm>
          <a:off x="0" y="0"/>
          <a:ext cx="0" cy="0"/>
          <a:chOff x="0" y="0"/>
          <a:chExt cx="0" cy="0"/>
        </a:xfrm>
      </p:grpSpPr>
      <p:sp>
        <p:nvSpPr>
          <p:cNvPr id="82" name="Google Shape;82;p13"/>
          <p:cNvSpPr txBox="1">
            <a:spLocks noGrp="1"/>
          </p:cNvSpPr>
          <p:nvPr>
            <p:ph type="title"/>
          </p:nvPr>
        </p:nvSpPr>
        <p:spPr>
          <a:xfrm>
            <a:off x="628560" y="273780"/>
            <a:ext cx="7886400" cy="993900"/>
          </a:xfrm>
          <a:prstGeom prst="rect">
            <a:avLst/>
          </a:prstGeom>
          <a:noFill/>
          <a:ln>
            <a:noFill/>
          </a:ln>
        </p:spPr>
        <p:txBody>
          <a:bodyPr spcFirstLastPara="1" wrap="square" lIns="0" tIns="0" rIns="0" bIns="0" anchor="ctr" anchorCtr="0">
            <a:noAutofit/>
          </a:bodyPr>
          <a:lstStyle>
            <a:lvl1pPr lvl="0" algn="l" rtl="0">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83" name="Google Shape;83;p13"/>
          <p:cNvSpPr txBox="1">
            <a:spLocks noGrp="1"/>
          </p:cNvSpPr>
          <p:nvPr>
            <p:ph type="body" idx="1"/>
          </p:nvPr>
        </p:nvSpPr>
        <p:spPr>
          <a:xfrm>
            <a:off x="628560" y="1369170"/>
            <a:ext cx="2539500" cy="1556400"/>
          </a:xfrm>
          <a:prstGeom prst="rect">
            <a:avLst/>
          </a:prstGeom>
          <a:noFill/>
          <a:ln>
            <a:noFill/>
          </a:ln>
        </p:spPr>
        <p:txBody>
          <a:bodyPr spcFirstLastPara="1" wrap="square" lIns="0" tIns="0" rIns="0" bIns="0" anchor="t" anchorCtr="0">
            <a:normAutofit/>
          </a:bodyPr>
          <a:lstStyle>
            <a:lvl1pPr marL="457200" lvl="0" indent="-317500" algn="l" rtl="0">
              <a:lnSpc>
                <a:spcPct val="90000"/>
              </a:lnSpc>
              <a:spcBef>
                <a:spcPts val="800"/>
              </a:spcBef>
              <a:spcAft>
                <a:spcPts val="0"/>
              </a:spcAft>
              <a:buClr>
                <a:schemeClr val="dk1"/>
              </a:buClr>
              <a:buSzPts val="1400"/>
              <a:buChar char="•"/>
              <a:defRPr/>
            </a:lvl1pPr>
            <a:lvl2pPr marL="914400" lvl="1" indent="-317500" algn="l" rtl="0">
              <a:lnSpc>
                <a:spcPct val="90000"/>
              </a:lnSpc>
              <a:spcBef>
                <a:spcPts val="400"/>
              </a:spcBef>
              <a:spcAft>
                <a:spcPts val="0"/>
              </a:spcAft>
              <a:buClr>
                <a:schemeClr val="dk1"/>
              </a:buClr>
              <a:buSzPts val="1400"/>
              <a:buChar char="•"/>
              <a:defRPr/>
            </a:lvl2pPr>
            <a:lvl3pPr marL="1371600" lvl="2" indent="-317500" algn="l" rtl="0">
              <a:lnSpc>
                <a:spcPct val="90000"/>
              </a:lnSpc>
              <a:spcBef>
                <a:spcPts val="400"/>
              </a:spcBef>
              <a:spcAft>
                <a:spcPts val="0"/>
              </a:spcAft>
              <a:buClr>
                <a:schemeClr val="dk1"/>
              </a:buClr>
              <a:buSzPts val="1400"/>
              <a:buChar char="•"/>
              <a:defRPr/>
            </a:lvl3pPr>
            <a:lvl4pPr marL="1828800" lvl="3" indent="-317500" algn="l" rtl="0">
              <a:lnSpc>
                <a:spcPct val="90000"/>
              </a:lnSpc>
              <a:spcBef>
                <a:spcPts val="400"/>
              </a:spcBef>
              <a:spcAft>
                <a:spcPts val="0"/>
              </a:spcAft>
              <a:buClr>
                <a:schemeClr val="dk1"/>
              </a:buClr>
              <a:buSzPts val="1400"/>
              <a:buChar char="•"/>
              <a:defRPr/>
            </a:lvl4pPr>
            <a:lvl5pPr marL="2286000" lvl="4" indent="-317500" algn="l" rtl="0">
              <a:lnSpc>
                <a:spcPct val="90000"/>
              </a:lnSpc>
              <a:spcBef>
                <a:spcPts val="400"/>
              </a:spcBef>
              <a:spcAft>
                <a:spcPts val="0"/>
              </a:spcAft>
              <a:buClr>
                <a:schemeClr val="dk1"/>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84" name="Google Shape;84;p13"/>
          <p:cNvSpPr txBox="1">
            <a:spLocks noGrp="1"/>
          </p:cNvSpPr>
          <p:nvPr>
            <p:ph type="body" idx="2"/>
          </p:nvPr>
        </p:nvSpPr>
        <p:spPr>
          <a:xfrm>
            <a:off x="3295080" y="1369170"/>
            <a:ext cx="2539500" cy="1556400"/>
          </a:xfrm>
          <a:prstGeom prst="rect">
            <a:avLst/>
          </a:prstGeom>
          <a:noFill/>
          <a:ln>
            <a:noFill/>
          </a:ln>
        </p:spPr>
        <p:txBody>
          <a:bodyPr spcFirstLastPara="1" wrap="square" lIns="0" tIns="0" rIns="0" bIns="0" anchor="t" anchorCtr="0">
            <a:normAutofit/>
          </a:bodyPr>
          <a:lstStyle>
            <a:lvl1pPr marL="457200" lvl="0" indent="-317500" algn="l" rtl="0">
              <a:lnSpc>
                <a:spcPct val="90000"/>
              </a:lnSpc>
              <a:spcBef>
                <a:spcPts val="800"/>
              </a:spcBef>
              <a:spcAft>
                <a:spcPts val="0"/>
              </a:spcAft>
              <a:buClr>
                <a:schemeClr val="dk1"/>
              </a:buClr>
              <a:buSzPts val="1400"/>
              <a:buChar char="•"/>
              <a:defRPr/>
            </a:lvl1pPr>
            <a:lvl2pPr marL="914400" lvl="1" indent="-317500" algn="l" rtl="0">
              <a:lnSpc>
                <a:spcPct val="90000"/>
              </a:lnSpc>
              <a:spcBef>
                <a:spcPts val="400"/>
              </a:spcBef>
              <a:spcAft>
                <a:spcPts val="0"/>
              </a:spcAft>
              <a:buClr>
                <a:schemeClr val="dk1"/>
              </a:buClr>
              <a:buSzPts val="1400"/>
              <a:buChar char="•"/>
              <a:defRPr/>
            </a:lvl2pPr>
            <a:lvl3pPr marL="1371600" lvl="2" indent="-317500" algn="l" rtl="0">
              <a:lnSpc>
                <a:spcPct val="90000"/>
              </a:lnSpc>
              <a:spcBef>
                <a:spcPts val="400"/>
              </a:spcBef>
              <a:spcAft>
                <a:spcPts val="0"/>
              </a:spcAft>
              <a:buClr>
                <a:schemeClr val="dk1"/>
              </a:buClr>
              <a:buSzPts val="1400"/>
              <a:buChar char="•"/>
              <a:defRPr/>
            </a:lvl3pPr>
            <a:lvl4pPr marL="1828800" lvl="3" indent="-317500" algn="l" rtl="0">
              <a:lnSpc>
                <a:spcPct val="90000"/>
              </a:lnSpc>
              <a:spcBef>
                <a:spcPts val="400"/>
              </a:spcBef>
              <a:spcAft>
                <a:spcPts val="0"/>
              </a:spcAft>
              <a:buClr>
                <a:schemeClr val="dk1"/>
              </a:buClr>
              <a:buSzPts val="1400"/>
              <a:buChar char="•"/>
              <a:defRPr/>
            </a:lvl4pPr>
            <a:lvl5pPr marL="2286000" lvl="4" indent="-317500" algn="l" rtl="0">
              <a:lnSpc>
                <a:spcPct val="90000"/>
              </a:lnSpc>
              <a:spcBef>
                <a:spcPts val="400"/>
              </a:spcBef>
              <a:spcAft>
                <a:spcPts val="0"/>
              </a:spcAft>
              <a:buClr>
                <a:schemeClr val="dk1"/>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85" name="Google Shape;85;p13"/>
          <p:cNvSpPr txBox="1">
            <a:spLocks noGrp="1"/>
          </p:cNvSpPr>
          <p:nvPr>
            <p:ph type="body" idx="3"/>
          </p:nvPr>
        </p:nvSpPr>
        <p:spPr>
          <a:xfrm>
            <a:off x="5961870" y="1369170"/>
            <a:ext cx="2539500" cy="1556400"/>
          </a:xfrm>
          <a:prstGeom prst="rect">
            <a:avLst/>
          </a:prstGeom>
          <a:noFill/>
          <a:ln>
            <a:noFill/>
          </a:ln>
        </p:spPr>
        <p:txBody>
          <a:bodyPr spcFirstLastPara="1" wrap="square" lIns="0" tIns="0" rIns="0" bIns="0" anchor="t" anchorCtr="0">
            <a:normAutofit/>
          </a:bodyPr>
          <a:lstStyle>
            <a:lvl1pPr marL="457200" lvl="0" indent="-317500" algn="l" rtl="0">
              <a:lnSpc>
                <a:spcPct val="90000"/>
              </a:lnSpc>
              <a:spcBef>
                <a:spcPts val="800"/>
              </a:spcBef>
              <a:spcAft>
                <a:spcPts val="0"/>
              </a:spcAft>
              <a:buClr>
                <a:schemeClr val="dk1"/>
              </a:buClr>
              <a:buSzPts val="1400"/>
              <a:buChar char="•"/>
              <a:defRPr/>
            </a:lvl1pPr>
            <a:lvl2pPr marL="914400" lvl="1" indent="-317500" algn="l" rtl="0">
              <a:lnSpc>
                <a:spcPct val="90000"/>
              </a:lnSpc>
              <a:spcBef>
                <a:spcPts val="400"/>
              </a:spcBef>
              <a:spcAft>
                <a:spcPts val="0"/>
              </a:spcAft>
              <a:buClr>
                <a:schemeClr val="dk1"/>
              </a:buClr>
              <a:buSzPts val="1400"/>
              <a:buChar char="•"/>
              <a:defRPr/>
            </a:lvl2pPr>
            <a:lvl3pPr marL="1371600" lvl="2" indent="-317500" algn="l" rtl="0">
              <a:lnSpc>
                <a:spcPct val="90000"/>
              </a:lnSpc>
              <a:spcBef>
                <a:spcPts val="400"/>
              </a:spcBef>
              <a:spcAft>
                <a:spcPts val="0"/>
              </a:spcAft>
              <a:buClr>
                <a:schemeClr val="dk1"/>
              </a:buClr>
              <a:buSzPts val="1400"/>
              <a:buChar char="•"/>
              <a:defRPr/>
            </a:lvl3pPr>
            <a:lvl4pPr marL="1828800" lvl="3" indent="-317500" algn="l" rtl="0">
              <a:lnSpc>
                <a:spcPct val="90000"/>
              </a:lnSpc>
              <a:spcBef>
                <a:spcPts val="400"/>
              </a:spcBef>
              <a:spcAft>
                <a:spcPts val="0"/>
              </a:spcAft>
              <a:buClr>
                <a:schemeClr val="dk1"/>
              </a:buClr>
              <a:buSzPts val="1400"/>
              <a:buChar char="•"/>
              <a:defRPr/>
            </a:lvl4pPr>
            <a:lvl5pPr marL="2286000" lvl="4" indent="-317500" algn="l" rtl="0">
              <a:lnSpc>
                <a:spcPct val="90000"/>
              </a:lnSpc>
              <a:spcBef>
                <a:spcPts val="400"/>
              </a:spcBef>
              <a:spcAft>
                <a:spcPts val="0"/>
              </a:spcAft>
              <a:buClr>
                <a:schemeClr val="dk1"/>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86" name="Google Shape;86;p13"/>
          <p:cNvSpPr txBox="1">
            <a:spLocks noGrp="1"/>
          </p:cNvSpPr>
          <p:nvPr>
            <p:ph type="body" idx="4"/>
          </p:nvPr>
        </p:nvSpPr>
        <p:spPr>
          <a:xfrm>
            <a:off x="628560" y="3073680"/>
            <a:ext cx="2539500" cy="1556400"/>
          </a:xfrm>
          <a:prstGeom prst="rect">
            <a:avLst/>
          </a:prstGeom>
          <a:noFill/>
          <a:ln>
            <a:noFill/>
          </a:ln>
        </p:spPr>
        <p:txBody>
          <a:bodyPr spcFirstLastPara="1" wrap="square" lIns="0" tIns="0" rIns="0" bIns="0" anchor="t" anchorCtr="0">
            <a:normAutofit/>
          </a:bodyPr>
          <a:lstStyle>
            <a:lvl1pPr marL="457200" lvl="0" indent="-317500" algn="l" rtl="0">
              <a:lnSpc>
                <a:spcPct val="90000"/>
              </a:lnSpc>
              <a:spcBef>
                <a:spcPts val="800"/>
              </a:spcBef>
              <a:spcAft>
                <a:spcPts val="0"/>
              </a:spcAft>
              <a:buClr>
                <a:schemeClr val="dk1"/>
              </a:buClr>
              <a:buSzPts val="1400"/>
              <a:buChar char="•"/>
              <a:defRPr/>
            </a:lvl1pPr>
            <a:lvl2pPr marL="914400" lvl="1" indent="-317500" algn="l" rtl="0">
              <a:lnSpc>
                <a:spcPct val="90000"/>
              </a:lnSpc>
              <a:spcBef>
                <a:spcPts val="400"/>
              </a:spcBef>
              <a:spcAft>
                <a:spcPts val="0"/>
              </a:spcAft>
              <a:buClr>
                <a:schemeClr val="dk1"/>
              </a:buClr>
              <a:buSzPts val="1400"/>
              <a:buChar char="•"/>
              <a:defRPr/>
            </a:lvl2pPr>
            <a:lvl3pPr marL="1371600" lvl="2" indent="-317500" algn="l" rtl="0">
              <a:lnSpc>
                <a:spcPct val="90000"/>
              </a:lnSpc>
              <a:spcBef>
                <a:spcPts val="400"/>
              </a:spcBef>
              <a:spcAft>
                <a:spcPts val="0"/>
              </a:spcAft>
              <a:buClr>
                <a:schemeClr val="dk1"/>
              </a:buClr>
              <a:buSzPts val="1400"/>
              <a:buChar char="•"/>
              <a:defRPr/>
            </a:lvl3pPr>
            <a:lvl4pPr marL="1828800" lvl="3" indent="-317500" algn="l" rtl="0">
              <a:lnSpc>
                <a:spcPct val="90000"/>
              </a:lnSpc>
              <a:spcBef>
                <a:spcPts val="400"/>
              </a:spcBef>
              <a:spcAft>
                <a:spcPts val="0"/>
              </a:spcAft>
              <a:buClr>
                <a:schemeClr val="dk1"/>
              </a:buClr>
              <a:buSzPts val="1400"/>
              <a:buChar char="•"/>
              <a:defRPr/>
            </a:lvl4pPr>
            <a:lvl5pPr marL="2286000" lvl="4" indent="-317500" algn="l" rtl="0">
              <a:lnSpc>
                <a:spcPct val="90000"/>
              </a:lnSpc>
              <a:spcBef>
                <a:spcPts val="400"/>
              </a:spcBef>
              <a:spcAft>
                <a:spcPts val="0"/>
              </a:spcAft>
              <a:buClr>
                <a:schemeClr val="dk1"/>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87" name="Google Shape;87;p13"/>
          <p:cNvSpPr txBox="1">
            <a:spLocks noGrp="1"/>
          </p:cNvSpPr>
          <p:nvPr>
            <p:ph type="body" idx="5"/>
          </p:nvPr>
        </p:nvSpPr>
        <p:spPr>
          <a:xfrm>
            <a:off x="3295080" y="3073680"/>
            <a:ext cx="2539500" cy="1556400"/>
          </a:xfrm>
          <a:prstGeom prst="rect">
            <a:avLst/>
          </a:prstGeom>
          <a:noFill/>
          <a:ln>
            <a:noFill/>
          </a:ln>
        </p:spPr>
        <p:txBody>
          <a:bodyPr spcFirstLastPara="1" wrap="square" lIns="0" tIns="0" rIns="0" bIns="0" anchor="t" anchorCtr="0">
            <a:normAutofit/>
          </a:bodyPr>
          <a:lstStyle>
            <a:lvl1pPr marL="457200" lvl="0" indent="-317500" algn="l" rtl="0">
              <a:lnSpc>
                <a:spcPct val="90000"/>
              </a:lnSpc>
              <a:spcBef>
                <a:spcPts val="800"/>
              </a:spcBef>
              <a:spcAft>
                <a:spcPts val="0"/>
              </a:spcAft>
              <a:buClr>
                <a:schemeClr val="dk1"/>
              </a:buClr>
              <a:buSzPts val="1400"/>
              <a:buChar char="•"/>
              <a:defRPr/>
            </a:lvl1pPr>
            <a:lvl2pPr marL="914400" lvl="1" indent="-317500" algn="l" rtl="0">
              <a:lnSpc>
                <a:spcPct val="90000"/>
              </a:lnSpc>
              <a:spcBef>
                <a:spcPts val="400"/>
              </a:spcBef>
              <a:spcAft>
                <a:spcPts val="0"/>
              </a:spcAft>
              <a:buClr>
                <a:schemeClr val="dk1"/>
              </a:buClr>
              <a:buSzPts val="1400"/>
              <a:buChar char="•"/>
              <a:defRPr/>
            </a:lvl2pPr>
            <a:lvl3pPr marL="1371600" lvl="2" indent="-317500" algn="l" rtl="0">
              <a:lnSpc>
                <a:spcPct val="90000"/>
              </a:lnSpc>
              <a:spcBef>
                <a:spcPts val="400"/>
              </a:spcBef>
              <a:spcAft>
                <a:spcPts val="0"/>
              </a:spcAft>
              <a:buClr>
                <a:schemeClr val="dk1"/>
              </a:buClr>
              <a:buSzPts val="1400"/>
              <a:buChar char="•"/>
              <a:defRPr/>
            </a:lvl3pPr>
            <a:lvl4pPr marL="1828800" lvl="3" indent="-317500" algn="l" rtl="0">
              <a:lnSpc>
                <a:spcPct val="90000"/>
              </a:lnSpc>
              <a:spcBef>
                <a:spcPts val="400"/>
              </a:spcBef>
              <a:spcAft>
                <a:spcPts val="0"/>
              </a:spcAft>
              <a:buClr>
                <a:schemeClr val="dk1"/>
              </a:buClr>
              <a:buSzPts val="1400"/>
              <a:buChar char="•"/>
              <a:defRPr/>
            </a:lvl4pPr>
            <a:lvl5pPr marL="2286000" lvl="4" indent="-317500" algn="l" rtl="0">
              <a:lnSpc>
                <a:spcPct val="90000"/>
              </a:lnSpc>
              <a:spcBef>
                <a:spcPts val="400"/>
              </a:spcBef>
              <a:spcAft>
                <a:spcPts val="0"/>
              </a:spcAft>
              <a:buClr>
                <a:schemeClr val="dk1"/>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88" name="Google Shape;88;p13"/>
          <p:cNvSpPr txBox="1">
            <a:spLocks noGrp="1"/>
          </p:cNvSpPr>
          <p:nvPr>
            <p:ph type="body" idx="6"/>
          </p:nvPr>
        </p:nvSpPr>
        <p:spPr>
          <a:xfrm>
            <a:off x="5961870" y="3073680"/>
            <a:ext cx="2539500" cy="1556400"/>
          </a:xfrm>
          <a:prstGeom prst="rect">
            <a:avLst/>
          </a:prstGeom>
          <a:noFill/>
          <a:ln>
            <a:noFill/>
          </a:ln>
        </p:spPr>
        <p:txBody>
          <a:bodyPr spcFirstLastPara="1" wrap="square" lIns="0" tIns="0" rIns="0" bIns="0" anchor="t" anchorCtr="0">
            <a:normAutofit/>
          </a:bodyPr>
          <a:lstStyle>
            <a:lvl1pPr marL="457200" lvl="0" indent="-317500" algn="l" rtl="0">
              <a:lnSpc>
                <a:spcPct val="90000"/>
              </a:lnSpc>
              <a:spcBef>
                <a:spcPts val="800"/>
              </a:spcBef>
              <a:spcAft>
                <a:spcPts val="0"/>
              </a:spcAft>
              <a:buClr>
                <a:schemeClr val="dk1"/>
              </a:buClr>
              <a:buSzPts val="1400"/>
              <a:buChar char="•"/>
              <a:defRPr/>
            </a:lvl1pPr>
            <a:lvl2pPr marL="914400" lvl="1" indent="-317500" algn="l" rtl="0">
              <a:lnSpc>
                <a:spcPct val="90000"/>
              </a:lnSpc>
              <a:spcBef>
                <a:spcPts val="400"/>
              </a:spcBef>
              <a:spcAft>
                <a:spcPts val="0"/>
              </a:spcAft>
              <a:buClr>
                <a:schemeClr val="dk1"/>
              </a:buClr>
              <a:buSzPts val="1400"/>
              <a:buChar char="•"/>
              <a:defRPr/>
            </a:lvl2pPr>
            <a:lvl3pPr marL="1371600" lvl="2" indent="-317500" algn="l" rtl="0">
              <a:lnSpc>
                <a:spcPct val="90000"/>
              </a:lnSpc>
              <a:spcBef>
                <a:spcPts val="400"/>
              </a:spcBef>
              <a:spcAft>
                <a:spcPts val="0"/>
              </a:spcAft>
              <a:buClr>
                <a:schemeClr val="dk1"/>
              </a:buClr>
              <a:buSzPts val="1400"/>
              <a:buChar char="•"/>
              <a:defRPr/>
            </a:lvl3pPr>
            <a:lvl4pPr marL="1828800" lvl="3" indent="-317500" algn="l" rtl="0">
              <a:lnSpc>
                <a:spcPct val="90000"/>
              </a:lnSpc>
              <a:spcBef>
                <a:spcPts val="400"/>
              </a:spcBef>
              <a:spcAft>
                <a:spcPts val="0"/>
              </a:spcAft>
              <a:buClr>
                <a:schemeClr val="dk1"/>
              </a:buClr>
              <a:buSzPts val="1400"/>
              <a:buChar char="•"/>
              <a:defRPr/>
            </a:lvl4pPr>
            <a:lvl5pPr marL="2286000" lvl="4" indent="-317500" algn="l" rtl="0">
              <a:lnSpc>
                <a:spcPct val="90000"/>
              </a:lnSpc>
              <a:spcBef>
                <a:spcPts val="400"/>
              </a:spcBef>
              <a:spcAft>
                <a:spcPts val="0"/>
              </a:spcAft>
              <a:buClr>
                <a:schemeClr val="dk1"/>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89" name="Google Shape;89;p13"/>
          <p:cNvSpPr txBox="1">
            <a:spLocks noGrp="1"/>
          </p:cNvSpPr>
          <p:nvPr>
            <p:ph type="ftr" idx="11"/>
          </p:nvPr>
        </p:nvSpPr>
        <p:spPr>
          <a:xfrm>
            <a:off x="3028860" y="4767390"/>
            <a:ext cx="3085800" cy="2736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Clr>
                <a:schemeClr val="dk1"/>
              </a:buClr>
              <a:buSzPts val="1400"/>
              <a:buChar char="●"/>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90" name="Google Shape;90;p13"/>
          <p:cNvSpPr txBox="1">
            <a:spLocks noGrp="1"/>
          </p:cNvSpPr>
          <p:nvPr>
            <p:ph type="sldNum" idx="12"/>
          </p:nvPr>
        </p:nvSpPr>
        <p:spPr>
          <a:xfrm>
            <a:off x="6457860" y="4767390"/>
            <a:ext cx="2057100" cy="273600"/>
          </a:xfrm>
          <a:prstGeom prst="rect">
            <a:avLst/>
          </a:prstGeom>
          <a:noFill/>
          <a:ln>
            <a:noFill/>
          </a:ln>
        </p:spPr>
        <p:txBody>
          <a:bodyPr spcFirstLastPara="1" wrap="square" lIns="68575" tIns="34275" rIns="68575" bIns="34275" anchor="ctr" anchorCtr="0">
            <a:noAutofit/>
          </a:bodyPr>
          <a:lstStyle>
            <a:lvl1pPr marL="0" lvl="0" indent="0" algn="r" rtl="0">
              <a:lnSpc>
                <a:spcPct val="100000"/>
              </a:lnSpc>
              <a:spcBef>
                <a:spcPts val="0"/>
              </a:spcBef>
              <a:buClr>
                <a:srgbClr val="8B8B8B"/>
              </a:buClr>
              <a:buSzPts val="900"/>
              <a:buFont typeface="Calibri"/>
              <a:buNone/>
              <a:defRPr sz="900" b="0" strike="noStrike">
                <a:solidFill>
                  <a:srgbClr val="8B8B8B"/>
                </a:solidFill>
                <a:latin typeface="Calibri"/>
                <a:ea typeface="Calibri"/>
                <a:cs typeface="Calibri"/>
                <a:sym typeface="Calibri"/>
              </a:defRPr>
            </a:lvl1pPr>
            <a:lvl2pPr marL="0" lvl="1" indent="0" algn="r" rtl="0">
              <a:lnSpc>
                <a:spcPct val="100000"/>
              </a:lnSpc>
              <a:spcBef>
                <a:spcPts val="0"/>
              </a:spcBef>
              <a:buClr>
                <a:srgbClr val="8B8B8B"/>
              </a:buClr>
              <a:buSzPts val="900"/>
              <a:buFont typeface="Calibri"/>
              <a:buNone/>
              <a:defRPr sz="900" b="0" strike="noStrike">
                <a:solidFill>
                  <a:srgbClr val="8B8B8B"/>
                </a:solidFill>
                <a:latin typeface="Calibri"/>
                <a:ea typeface="Calibri"/>
                <a:cs typeface="Calibri"/>
                <a:sym typeface="Calibri"/>
              </a:defRPr>
            </a:lvl2pPr>
            <a:lvl3pPr marL="0" lvl="2" indent="0" algn="r" rtl="0">
              <a:lnSpc>
                <a:spcPct val="100000"/>
              </a:lnSpc>
              <a:spcBef>
                <a:spcPts val="0"/>
              </a:spcBef>
              <a:buClr>
                <a:srgbClr val="8B8B8B"/>
              </a:buClr>
              <a:buSzPts val="900"/>
              <a:buFont typeface="Calibri"/>
              <a:buNone/>
              <a:defRPr sz="900" b="0" strike="noStrike">
                <a:solidFill>
                  <a:srgbClr val="8B8B8B"/>
                </a:solidFill>
                <a:latin typeface="Calibri"/>
                <a:ea typeface="Calibri"/>
                <a:cs typeface="Calibri"/>
                <a:sym typeface="Calibri"/>
              </a:defRPr>
            </a:lvl3pPr>
            <a:lvl4pPr marL="0" lvl="3" indent="0" algn="r" rtl="0">
              <a:lnSpc>
                <a:spcPct val="100000"/>
              </a:lnSpc>
              <a:spcBef>
                <a:spcPts val="0"/>
              </a:spcBef>
              <a:buClr>
                <a:srgbClr val="8B8B8B"/>
              </a:buClr>
              <a:buSzPts val="900"/>
              <a:buFont typeface="Calibri"/>
              <a:buNone/>
              <a:defRPr sz="900" b="0" strike="noStrike">
                <a:solidFill>
                  <a:srgbClr val="8B8B8B"/>
                </a:solidFill>
                <a:latin typeface="Calibri"/>
                <a:ea typeface="Calibri"/>
                <a:cs typeface="Calibri"/>
                <a:sym typeface="Calibri"/>
              </a:defRPr>
            </a:lvl4pPr>
            <a:lvl5pPr marL="0" lvl="4" indent="0" algn="r" rtl="0">
              <a:lnSpc>
                <a:spcPct val="100000"/>
              </a:lnSpc>
              <a:spcBef>
                <a:spcPts val="0"/>
              </a:spcBef>
              <a:buClr>
                <a:srgbClr val="8B8B8B"/>
              </a:buClr>
              <a:buSzPts val="900"/>
              <a:buFont typeface="Calibri"/>
              <a:buNone/>
              <a:defRPr sz="900" b="0" strike="noStrike">
                <a:solidFill>
                  <a:srgbClr val="8B8B8B"/>
                </a:solidFill>
                <a:latin typeface="Calibri"/>
                <a:ea typeface="Calibri"/>
                <a:cs typeface="Calibri"/>
                <a:sym typeface="Calibri"/>
              </a:defRPr>
            </a:lvl5pPr>
            <a:lvl6pPr marL="0" lvl="5" indent="0" algn="r" rtl="0">
              <a:lnSpc>
                <a:spcPct val="100000"/>
              </a:lnSpc>
              <a:spcBef>
                <a:spcPts val="0"/>
              </a:spcBef>
              <a:buClr>
                <a:srgbClr val="8B8B8B"/>
              </a:buClr>
              <a:buSzPts val="900"/>
              <a:buFont typeface="Calibri"/>
              <a:buNone/>
              <a:defRPr sz="900" b="0" strike="noStrike">
                <a:solidFill>
                  <a:srgbClr val="8B8B8B"/>
                </a:solidFill>
                <a:latin typeface="Calibri"/>
                <a:ea typeface="Calibri"/>
                <a:cs typeface="Calibri"/>
                <a:sym typeface="Calibri"/>
              </a:defRPr>
            </a:lvl6pPr>
            <a:lvl7pPr marL="0" lvl="6" indent="0" algn="r" rtl="0">
              <a:lnSpc>
                <a:spcPct val="100000"/>
              </a:lnSpc>
              <a:spcBef>
                <a:spcPts val="0"/>
              </a:spcBef>
              <a:buClr>
                <a:srgbClr val="8B8B8B"/>
              </a:buClr>
              <a:buSzPts val="900"/>
              <a:buFont typeface="Calibri"/>
              <a:buNone/>
              <a:defRPr sz="900" b="0" strike="noStrike">
                <a:solidFill>
                  <a:srgbClr val="8B8B8B"/>
                </a:solidFill>
                <a:latin typeface="Calibri"/>
                <a:ea typeface="Calibri"/>
                <a:cs typeface="Calibri"/>
                <a:sym typeface="Calibri"/>
              </a:defRPr>
            </a:lvl7pPr>
            <a:lvl8pPr marL="0" lvl="7" indent="0" algn="r" rtl="0">
              <a:lnSpc>
                <a:spcPct val="100000"/>
              </a:lnSpc>
              <a:spcBef>
                <a:spcPts val="0"/>
              </a:spcBef>
              <a:buClr>
                <a:srgbClr val="8B8B8B"/>
              </a:buClr>
              <a:buSzPts val="900"/>
              <a:buFont typeface="Calibri"/>
              <a:buNone/>
              <a:defRPr sz="900" b="0" strike="noStrike">
                <a:solidFill>
                  <a:srgbClr val="8B8B8B"/>
                </a:solidFill>
                <a:latin typeface="Calibri"/>
                <a:ea typeface="Calibri"/>
                <a:cs typeface="Calibri"/>
                <a:sym typeface="Calibri"/>
              </a:defRPr>
            </a:lvl8pPr>
            <a:lvl9pPr marL="0" lvl="8" indent="0" algn="r" rtl="0">
              <a:lnSpc>
                <a:spcPct val="100000"/>
              </a:lnSpc>
              <a:spcBef>
                <a:spcPts val="0"/>
              </a:spcBef>
              <a:buClr>
                <a:srgbClr val="8B8B8B"/>
              </a:buClr>
              <a:buSzPts val="900"/>
              <a:buFont typeface="Calibri"/>
              <a:buNone/>
              <a:defRPr sz="900" b="0" strike="noStrike">
                <a:solidFill>
                  <a:srgbClr val="8B8B8B"/>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
        <p:nvSpPr>
          <p:cNvPr id="91" name="Google Shape;91;p13"/>
          <p:cNvSpPr txBox="1">
            <a:spLocks noGrp="1"/>
          </p:cNvSpPr>
          <p:nvPr>
            <p:ph type="dt" idx="10"/>
          </p:nvPr>
        </p:nvSpPr>
        <p:spPr>
          <a:xfrm>
            <a:off x="628560" y="4767390"/>
            <a:ext cx="2057100" cy="273600"/>
          </a:xfrm>
          <a:prstGeom prst="rect">
            <a:avLst/>
          </a:prstGeom>
          <a:noFill/>
          <a:ln>
            <a:noFill/>
          </a:ln>
        </p:spPr>
        <p:txBody>
          <a:bodyPr spcFirstLastPara="1" wrap="square" lIns="68575" tIns="34275" rIns="68575" bIns="34275" anchor="ctr" anchorCtr="0">
            <a:noAutofit/>
          </a:bodyPr>
          <a:lstStyle>
            <a:lvl1pPr lvl="0" algn="l" rtl="0">
              <a:lnSpc>
                <a:spcPct val="100000"/>
              </a:lnSpc>
              <a:spcBef>
                <a:spcPts val="0"/>
              </a:spcBef>
              <a:spcAft>
                <a:spcPts val="0"/>
              </a:spcAft>
              <a:buClr>
                <a:srgbClr val="8B8B8B"/>
              </a:buClr>
              <a:buSzPts val="14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Content" type="obj">
  <p:cSld name="OBJECT">
    <p:spTree>
      <p:nvGrpSpPr>
        <p:cNvPr id="1" name="Shape 18"/>
        <p:cNvGrpSpPr/>
        <p:nvPr/>
      </p:nvGrpSpPr>
      <p:grpSpPr>
        <a:xfrm>
          <a:off x="0" y="0"/>
          <a:ext cx="0" cy="0"/>
          <a:chOff x="0" y="0"/>
          <a:chExt cx="0" cy="0"/>
        </a:xfrm>
      </p:grpSpPr>
      <p:sp>
        <p:nvSpPr>
          <p:cNvPr id="19" name="Google Shape;19;p4"/>
          <p:cNvSpPr txBox="1">
            <a:spLocks noGrp="1"/>
          </p:cNvSpPr>
          <p:nvPr>
            <p:ph type="title"/>
          </p:nvPr>
        </p:nvSpPr>
        <p:spPr>
          <a:xfrm>
            <a:off x="628560" y="273780"/>
            <a:ext cx="7886400" cy="993900"/>
          </a:xfrm>
          <a:prstGeom prst="rect">
            <a:avLst/>
          </a:prstGeom>
          <a:noFill/>
          <a:ln>
            <a:noFill/>
          </a:ln>
        </p:spPr>
        <p:txBody>
          <a:bodyPr spcFirstLastPara="1" wrap="square" lIns="0" tIns="0" rIns="0" bIns="0" anchor="ctr" anchorCtr="0">
            <a:noAutofit/>
          </a:bodyPr>
          <a:lstStyle>
            <a:lvl1pPr lvl="0" algn="l" rtl="0">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20" name="Google Shape;20;p4"/>
          <p:cNvSpPr txBox="1">
            <a:spLocks noGrp="1"/>
          </p:cNvSpPr>
          <p:nvPr>
            <p:ph type="body" idx="1"/>
          </p:nvPr>
        </p:nvSpPr>
        <p:spPr>
          <a:xfrm>
            <a:off x="628560" y="1369170"/>
            <a:ext cx="7886400" cy="3263100"/>
          </a:xfrm>
          <a:prstGeom prst="rect">
            <a:avLst/>
          </a:prstGeom>
          <a:noFill/>
          <a:ln>
            <a:noFill/>
          </a:ln>
        </p:spPr>
        <p:txBody>
          <a:bodyPr spcFirstLastPara="1" wrap="square" lIns="0" tIns="0" rIns="0" bIns="0" anchor="t" anchorCtr="0">
            <a:normAutofit/>
          </a:bodyPr>
          <a:lstStyle>
            <a:lvl1pPr marL="457200" lvl="0" indent="-317500" algn="l" rtl="0">
              <a:lnSpc>
                <a:spcPct val="90000"/>
              </a:lnSpc>
              <a:spcBef>
                <a:spcPts val="800"/>
              </a:spcBef>
              <a:spcAft>
                <a:spcPts val="0"/>
              </a:spcAft>
              <a:buClr>
                <a:schemeClr val="dk1"/>
              </a:buClr>
              <a:buSzPts val="1400"/>
              <a:buChar char="•"/>
              <a:defRPr/>
            </a:lvl1pPr>
            <a:lvl2pPr marL="914400" lvl="1" indent="-317500" algn="l" rtl="0">
              <a:lnSpc>
                <a:spcPct val="90000"/>
              </a:lnSpc>
              <a:spcBef>
                <a:spcPts val="400"/>
              </a:spcBef>
              <a:spcAft>
                <a:spcPts val="0"/>
              </a:spcAft>
              <a:buClr>
                <a:schemeClr val="dk1"/>
              </a:buClr>
              <a:buSzPts val="1400"/>
              <a:buChar char="•"/>
              <a:defRPr/>
            </a:lvl2pPr>
            <a:lvl3pPr marL="1371600" lvl="2" indent="-317500" algn="l" rtl="0">
              <a:lnSpc>
                <a:spcPct val="90000"/>
              </a:lnSpc>
              <a:spcBef>
                <a:spcPts val="400"/>
              </a:spcBef>
              <a:spcAft>
                <a:spcPts val="0"/>
              </a:spcAft>
              <a:buClr>
                <a:schemeClr val="dk1"/>
              </a:buClr>
              <a:buSzPts val="1400"/>
              <a:buChar char="•"/>
              <a:defRPr/>
            </a:lvl3pPr>
            <a:lvl4pPr marL="1828800" lvl="3" indent="-317500" algn="l" rtl="0">
              <a:lnSpc>
                <a:spcPct val="90000"/>
              </a:lnSpc>
              <a:spcBef>
                <a:spcPts val="400"/>
              </a:spcBef>
              <a:spcAft>
                <a:spcPts val="0"/>
              </a:spcAft>
              <a:buClr>
                <a:schemeClr val="dk1"/>
              </a:buClr>
              <a:buSzPts val="1400"/>
              <a:buChar char="•"/>
              <a:defRPr/>
            </a:lvl4pPr>
            <a:lvl5pPr marL="2286000" lvl="4" indent="-317500" algn="l" rtl="0">
              <a:lnSpc>
                <a:spcPct val="90000"/>
              </a:lnSpc>
              <a:spcBef>
                <a:spcPts val="400"/>
              </a:spcBef>
              <a:spcAft>
                <a:spcPts val="0"/>
              </a:spcAft>
              <a:buClr>
                <a:schemeClr val="dk1"/>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21" name="Google Shape;21;p4"/>
          <p:cNvSpPr txBox="1">
            <a:spLocks noGrp="1"/>
          </p:cNvSpPr>
          <p:nvPr>
            <p:ph type="ftr" idx="11"/>
          </p:nvPr>
        </p:nvSpPr>
        <p:spPr>
          <a:xfrm>
            <a:off x="3028860" y="4767390"/>
            <a:ext cx="3085800" cy="2736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Clr>
                <a:schemeClr val="dk1"/>
              </a:buClr>
              <a:buSzPts val="1400"/>
              <a:buChar char="●"/>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22" name="Google Shape;22;p4"/>
          <p:cNvSpPr txBox="1">
            <a:spLocks noGrp="1"/>
          </p:cNvSpPr>
          <p:nvPr>
            <p:ph type="sldNum" idx="12"/>
          </p:nvPr>
        </p:nvSpPr>
        <p:spPr>
          <a:xfrm>
            <a:off x="6457860" y="4767390"/>
            <a:ext cx="2057100" cy="273600"/>
          </a:xfrm>
          <a:prstGeom prst="rect">
            <a:avLst/>
          </a:prstGeom>
          <a:noFill/>
          <a:ln>
            <a:noFill/>
          </a:ln>
        </p:spPr>
        <p:txBody>
          <a:bodyPr spcFirstLastPara="1" wrap="square" lIns="68575" tIns="34275" rIns="68575" bIns="34275" anchor="ctr" anchorCtr="0">
            <a:noAutofit/>
          </a:bodyPr>
          <a:lstStyle>
            <a:lvl1pPr marL="0" lvl="0" indent="0" algn="r" rtl="0">
              <a:lnSpc>
                <a:spcPct val="100000"/>
              </a:lnSpc>
              <a:spcBef>
                <a:spcPts val="0"/>
              </a:spcBef>
              <a:buClr>
                <a:srgbClr val="8B8B8B"/>
              </a:buClr>
              <a:buSzPts val="900"/>
              <a:buFont typeface="Calibri"/>
              <a:buNone/>
              <a:defRPr sz="900" b="0" strike="noStrike">
                <a:solidFill>
                  <a:srgbClr val="8B8B8B"/>
                </a:solidFill>
                <a:latin typeface="Calibri"/>
                <a:ea typeface="Calibri"/>
                <a:cs typeface="Calibri"/>
                <a:sym typeface="Calibri"/>
              </a:defRPr>
            </a:lvl1pPr>
            <a:lvl2pPr marL="0" lvl="1" indent="0" algn="r" rtl="0">
              <a:lnSpc>
                <a:spcPct val="100000"/>
              </a:lnSpc>
              <a:spcBef>
                <a:spcPts val="0"/>
              </a:spcBef>
              <a:buClr>
                <a:srgbClr val="8B8B8B"/>
              </a:buClr>
              <a:buSzPts val="900"/>
              <a:buFont typeface="Calibri"/>
              <a:buNone/>
              <a:defRPr sz="900" b="0" strike="noStrike">
                <a:solidFill>
                  <a:srgbClr val="8B8B8B"/>
                </a:solidFill>
                <a:latin typeface="Calibri"/>
                <a:ea typeface="Calibri"/>
                <a:cs typeface="Calibri"/>
                <a:sym typeface="Calibri"/>
              </a:defRPr>
            </a:lvl2pPr>
            <a:lvl3pPr marL="0" lvl="2" indent="0" algn="r" rtl="0">
              <a:lnSpc>
                <a:spcPct val="100000"/>
              </a:lnSpc>
              <a:spcBef>
                <a:spcPts val="0"/>
              </a:spcBef>
              <a:buClr>
                <a:srgbClr val="8B8B8B"/>
              </a:buClr>
              <a:buSzPts val="900"/>
              <a:buFont typeface="Calibri"/>
              <a:buNone/>
              <a:defRPr sz="900" b="0" strike="noStrike">
                <a:solidFill>
                  <a:srgbClr val="8B8B8B"/>
                </a:solidFill>
                <a:latin typeface="Calibri"/>
                <a:ea typeface="Calibri"/>
                <a:cs typeface="Calibri"/>
                <a:sym typeface="Calibri"/>
              </a:defRPr>
            </a:lvl3pPr>
            <a:lvl4pPr marL="0" lvl="3" indent="0" algn="r" rtl="0">
              <a:lnSpc>
                <a:spcPct val="100000"/>
              </a:lnSpc>
              <a:spcBef>
                <a:spcPts val="0"/>
              </a:spcBef>
              <a:buClr>
                <a:srgbClr val="8B8B8B"/>
              </a:buClr>
              <a:buSzPts val="900"/>
              <a:buFont typeface="Calibri"/>
              <a:buNone/>
              <a:defRPr sz="900" b="0" strike="noStrike">
                <a:solidFill>
                  <a:srgbClr val="8B8B8B"/>
                </a:solidFill>
                <a:latin typeface="Calibri"/>
                <a:ea typeface="Calibri"/>
                <a:cs typeface="Calibri"/>
                <a:sym typeface="Calibri"/>
              </a:defRPr>
            </a:lvl4pPr>
            <a:lvl5pPr marL="0" lvl="4" indent="0" algn="r" rtl="0">
              <a:lnSpc>
                <a:spcPct val="100000"/>
              </a:lnSpc>
              <a:spcBef>
                <a:spcPts val="0"/>
              </a:spcBef>
              <a:buClr>
                <a:srgbClr val="8B8B8B"/>
              </a:buClr>
              <a:buSzPts val="900"/>
              <a:buFont typeface="Calibri"/>
              <a:buNone/>
              <a:defRPr sz="900" b="0" strike="noStrike">
                <a:solidFill>
                  <a:srgbClr val="8B8B8B"/>
                </a:solidFill>
                <a:latin typeface="Calibri"/>
                <a:ea typeface="Calibri"/>
                <a:cs typeface="Calibri"/>
                <a:sym typeface="Calibri"/>
              </a:defRPr>
            </a:lvl5pPr>
            <a:lvl6pPr marL="0" lvl="5" indent="0" algn="r" rtl="0">
              <a:lnSpc>
                <a:spcPct val="100000"/>
              </a:lnSpc>
              <a:spcBef>
                <a:spcPts val="0"/>
              </a:spcBef>
              <a:buClr>
                <a:srgbClr val="8B8B8B"/>
              </a:buClr>
              <a:buSzPts val="900"/>
              <a:buFont typeface="Calibri"/>
              <a:buNone/>
              <a:defRPr sz="900" b="0" strike="noStrike">
                <a:solidFill>
                  <a:srgbClr val="8B8B8B"/>
                </a:solidFill>
                <a:latin typeface="Calibri"/>
                <a:ea typeface="Calibri"/>
                <a:cs typeface="Calibri"/>
                <a:sym typeface="Calibri"/>
              </a:defRPr>
            </a:lvl6pPr>
            <a:lvl7pPr marL="0" lvl="6" indent="0" algn="r" rtl="0">
              <a:lnSpc>
                <a:spcPct val="100000"/>
              </a:lnSpc>
              <a:spcBef>
                <a:spcPts val="0"/>
              </a:spcBef>
              <a:buClr>
                <a:srgbClr val="8B8B8B"/>
              </a:buClr>
              <a:buSzPts val="900"/>
              <a:buFont typeface="Calibri"/>
              <a:buNone/>
              <a:defRPr sz="900" b="0" strike="noStrike">
                <a:solidFill>
                  <a:srgbClr val="8B8B8B"/>
                </a:solidFill>
                <a:latin typeface="Calibri"/>
                <a:ea typeface="Calibri"/>
                <a:cs typeface="Calibri"/>
                <a:sym typeface="Calibri"/>
              </a:defRPr>
            </a:lvl7pPr>
            <a:lvl8pPr marL="0" lvl="7" indent="0" algn="r" rtl="0">
              <a:lnSpc>
                <a:spcPct val="100000"/>
              </a:lnSpc>
              <a:spcBef>
                <a:spcPts val="0"/>
              </a:spcBef>
              <a:buClr>
                <a:srgbClr val="8B8B8B"/>
              </a:buClr>
              <a:buSzPts val="900"/>
              <a:buFont typeface="Calibri"/>
              <a:buNone/>
              <a:defRPr sz="900" b="0" strike="noStrike">
                <a:solidFill>
                  <a:srgbClr val="8B8B8B"/>
                </a:solidFill>
                <a:latin typeface="Calibri"/>
                <a:ea typeface="Calibri"/>
                <a:cs typeface="Calibri"/>
                <a:sym typeface="Calibri"/>
              </a:defRPr>
            </a:lvl8pPr>
            <a:lvl9pPr marL="0" lvl="8" indent="0" algn="r" rtl="0">
              <a:lnSpc>
                <a:spcPct val="100000"/>
              </a:lnSpc>
              <a:spcBef>
                <a:spcPts val="0"/>
              </a:spcBef>
              <a:buClr>
                <a:srgbClr val="8B8B8B"/>
              </a:buClr>
              <a:buSzPts val="900"/>
              <a:buFont typeface="Calibri"/>
              <a:buNone/>
              <a:defRPr sz="900" b="0" strike="noStrike">
                <a:solidFill>
                  <a:srgbClr val="8B8B8B"/>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
        <p:nvSpPr>
          <p:cNvPr id="23" name="Google Shape;23;p4"/>
          <p:cNvSpPr txBox="1">
            <a:spLocks noGrp="1"/>
          </p:cNvSpPr>
          <p:nvPr>
            <p:ph type="dt" idx="10"/>
          </p:nvPr>
        </p:nvSpPr>
        <p:spPr>
          <a:xfrm>
            <a:off x="628560" y="4767390"/>
            <a:ext cx="2057100" cy="273600"/>
          </a:xfrm>
          <a:prstGeom prst="rect">
            <a:avLst/>
          </a:prstGeom>
          <a:noFill/>
          <a:ln>
            <a:noFill/>
          </a:ln>
        </p:spPr>
        <p:txBody>
          <a:bodyPr spcFirstLastPara="1" wrap="square" lIns="68575" tIns="34275" rIns="68575" bIns="34275" anchor="ctr" anchorCtr="0">
            <a:noAutofit/>
          </a:bodyPr>
          <a:lstStyle>
            <a:lvl1pPr lvl="0" algn="l" rtl="0">
              <a:lnSpc>
                <a:spcPct val="100000"/>
              </a:lnSpc>
              <a:spcBef>
                <a:spcPts val="0"/>
              </a:spcBef>
              <a:spcAft>
                <a:spcPts val="0"/>
              </a:spcAft>
              <a:buClr>
                <a:srgbClr val="8B8B8B"/>
              </a:buClr>
              <a:buSzPts val="14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2 Content" type="twoObj">
  <p:cSld name="TWO_OBJECTS">
    <p:spTree>
      <p:nvGrpSpPr>
        <p:cNvPr id="1" name="Shape 24"/>
        <p:cNvGrpSpPr/>
        <p:nvPr/>
      </p:nvGrpSpPr>
      <p:grpSpPr>
        <a:xfrm>
          <a:off x="0" y="0"/>
          <a:ext cx="0" cy="0"/>
          <a:chOff x="0" y="0"/>
          <a:chExt cx="0" cy="0"/>
        </a:xfrm>
      </p:grpSpPr>
      <p:sp>
        <p:nvSpPr>
          <p:cNvPr id="25" name="Google Shape;25;p5"/>
          <p:cNvSpPr txBox="1">
            <a:spLocks noGrp="1"/>
          </p:cNvSpPr>
          <p:nvPr>
            <p:ph type="title"/>
          </p:nvPr>
        </p:nvSpPr>
        <p:spPr>
          <a:xfrm>
            <a:off x="628560" y="273780"/>
            <a:ext cx="7886400" cy="993900"/>
          </a:xfrm>
          <a:prstGeom prst="rect">
            <a:avLst/>
          </a:prstGeom>
          <a:noFill/>
          <a:ln>
            <a:noFill/>
          </a:ln>
        </p:spPr>
        <p:txBody>
          <a:bodyPr spcFirstLastPara="1" wrap="square" lIns="0" tIns="0" rIns="0" bIns="0" anchor="ctr" anchorCtr="0">
            <a:noAutofit/>
          </a:bodyPr>
          <a:lstStyle>
            <a:lvl1pPr lvl="0" algn="l" rtl="0">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26" name="Google Shape;26;p5"/>
          <p:cNvSpPr txBox="1">
            <a:spLocks noGrp="1"/>
          </p:cNvSpPr>
          <p:nvPr>
            <p:ph type="body" idx="1"/>
          </p:nvPr>
        </p:nvSpPr>
        <p:spPr>
          <a:xfrm>
            <a:off x="628560" y="1369170"/>
            <a:ext cx="3848400" cy="3263100"/>
          </a:xfrm>
          <a:prstGeom prst="rect">
            <a:avLst/>
          </a:prstGeom>
          <a:noFill/>
          <a:ln>
            <a:noFill/>
          </a:ln>
        </p:spPr>
        <p:txBody>
          <a:bodyPr spcFirstLastPara="1" wrap="square" lIns="0" tIns="0" rIns="0" bIns="0" anchor="t" anchorCtr="0">
            <a:normAutofit/>
          </a:bodyPr>
          <a:lstStyle>
            <a:lvl1pPr marL="457200" lvl="0" indent="-317500" algn="l" rtl="0">
              <a:lnSpc>
                <a:spcPct val="90000"/>
              </a:lnSpc>
              <a:spcBef>
                <a:spcPts val="800"/>
              </a:spcBef>
              <a:spcAft>
                <a:spcPts val="0"/>
              </a:spcAft>
              <a:buClr>
                <a:schemeClr val="dk1"/>
              </a:buClr>
              <a:buSzPts val="1400"/>
              <a:buChar char="•"/>
              <a:defRPr/>
            </a:lvl1pPr>
            <a:lvl2pPr marL="914400" lvl="1" indent="-317500" algn="l" rtl="0">
              <a:lnSpc>
                <a:spcPct val="90000"/>
              </a:lnSpc>
              <a:spcBef>
                <a:spcPts val="400"/>
              </a:spcBef>
              <a:spcAft>
                <a:spcPts val="0"/>
              </a:spcAft>
              <a:buClr>
                <a:schemeClr val="dk1"/>
              </a:buClr>
              <a:buSzPts val="1400"/>
              <a:buChar char="•"/>
              <a:defRPr/>
            </a:lvl2pPr>
            <a:lvl3pPr marL="1371600" lvl="2" indent="-317500" algn="l" rtl="0">
              <a:lnSpc>
                <a:spcPct val="90000"/>
              </a:lnSpc>
              <a:spcBef>
                <a:spcPts val="400"/>
              </a:spcBef>
              <a:spcAft>
                <a:spcPts val="0"/>
              </a:spcAft>
              <a:buClr>
                <a:schemeClr val="dk1"/>
              </a:buClr>
              <a:buSzPts val="1400"/>
              <a:buChar char="•"/>
              <a:defRPr/>
            </a:lvl3pPr>
            <a:lvl4pPr marL="1828800" lvl="3" indent="-317500" algn="l" rtl="0">
              <a:lnSpc>
                <a:spcPct val="90000"/>
              </a:lnSpc>
              <a:spcBef>
                <a:spcPts val="400"/>
              </a:spcBef>
              <a:spcAft>
                <a:spcPts val="0"/>
              </a:spcAft>
              <a:buClr>
                <a:schemeClr val="dk1"/>
              </a:buClr>
              <a:buSzPts val="1400"/>
              <a:buChar char="•"/>
              <a:defRPr/>
            </a:lvl4pPr>
            <a:lvl5pPr marL="2286000" lvl="4" indent="-317500" algn="l" rtl="0">
              <a:lnSpc>
                <a:spcPct val="90000"/>
              </a:lnSpc>
              <a:spcBef>
                <a:spcPts val="400"/>
              </a:spcBef>
              <a:spcAft>
                <a:spcPts val="0"/>
              </a:spcAft>
              <a:buClr>
                <a:schemeClr val="dk1"/>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27" name="Google Shape;27;p5"/>
          <p:cNvSpPr txBox="1">
            <a:spLocks noGrp="1"/>
          </p:cNvSpPr>
          <p:nvPr>
            <p:ph type="body" idx="2"/>
          </p:nvPr>
        </p:nvSpPr>
        <p:spPr>
          <a:xfrm>
            <a:off x="4669650" y="1369170"/>
            <a:ext cx="3848400" cy="3263100"/>
          </a:xfrm>
          <a:prstGeom prst="rect">
            <a:avLst/>
          </a:prstGeom>
          <a:noFill/>
          <a:ln>
            <a:noFill/>
          </a:ln>
        </p:spPr>
        <p:txBody>
          <a:bodyPr spcFirstLastPara="1" wrap="square" lIns="0" tIns="0" rIns="0" bIns="0" anchor="t" anchorCtr="0">
            <a:normAutofit/>
          </a:bodyPr>
          <a:lstStyle>
            <a:lvl1pPr marL="457200" lvl="0" indent="-317500" algn="l" rtl="0">
              <a:lnSpc>
                <a:spcPct val="90000"/>
              </a:lnSpc>
              <a:spcBef>
                <a:spcPts val="800"/>
              </a:spcBef>
              <a:spcAft>
                <a:spcPts val="0"/>
              </a:spcAft>
              <a:buClr>
                <a:schemeClr val="dk1"/>
              </a:buClr>
              <a:buSzPts val="1400"/>
              <a:buChar char="•"/>
              <a:defRPr/>
            </a:lvl1pPr>
            <a:lvl2pPr marL="914400" lvl="1" indent="-317500" algn="l" rtl="0">
              <a:lnSpc>
                <a:spcPct val="90000"/>
              </a:lnSpc>
              <a:spcBef>
                <a:spcPts val="400"/>
              </a:spcBef>
              <a:spcAft>
                <a:spcPts val="0"/>
              </a:spcAft>
              <a:buClr>
                <a:schemeClr val="dk1"/>
              </a:buClr>
              <a:buSzPts val="1400"/>
              <a:buChar char="•"/>
              <a:defRPr/>
            </a:lvl2pPr>
            <a:lvl3pPr marL="1371600" lvl="2" indent="-317500" algn="l" rtl="0">
              <a:lnSpc>
                <a:spcPct val="90000"/>
              </a:lnSpc>
              <a:spcBef>
                <a:spcPts val="400"/>
              </a:spcBef>
              <a:spcAft>
                <a:spcPts val="0"/>
              </a:spcAft>
              <a:buClr>
                <a:schemeClr val="dk1"/>
              </a:buClr>
              <a:buSzPts val="1400"/>
              <a:buChar char="•"/>
              <a:defRPr/>
            </a:lvl3pPr>
            <a:lvl4pPr marL="1828800" lvl="3" indent="-317500" algn="l" rtl="0">
              <a:lnSpc>
                <a:spcPct val="90000"/>
              </a:lnSpc>
              <a:spcBef>
                <a:spcPts val="400"/>
              </a:spcBef>
              <a:spcAft>
                <a:spcPts val="0"/>
              </a:spcAft>
              <a:buClr>
                <a:schemeClr val="dk1"/>
              </a:buClr>
              <a:buSzPts val="1400"/>
              <a:buChar char="•"/>
              <a:defRPr/>
            </a:lvl4pPr>
            <a:lvl5pPr marL="2286000" lvl="4" indent="-317500" algn="l" rtl="0">
              <a:lnSpc>
                <a:spcPct val="90000"/>
              </a:lnSpc>
              <a:spcBef>
                <a:spcPts val="400"/>
              </a:spcBef>
              <a:spcAft>
                <a:spcPts val="0"/>
              </a:spcAft>
              <a:buClr>
                <a:schemeClr val="dk1"/>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28" name="Google Shape;28;p5"/>
          <p:cNvSpPr txBox="1">
            <a:spLocks noGrp="1"/>
          </p:cNvSpPr>
          <p:nvPr>
            <p:ph type="ftr" idx="11"/>
          </p:nvPr>
        </p:nvSpPr>
        <p:spPr>
          <a:xfrm>
            <a:off x="3028860" y="4767390"/>
            <a:ext cx="3085800" cy="2736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Clr>
                <a:schemeClr val="dk1"/>
              </a:buClr>
              <a:buSzPts val="1400"/>
              <a:buChar char="●"/>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29" name="Google Shape;29;p5"/>
          <p:cNvSpPr txBox="1">
            <a:spLocks noGrp="1"/>
          </p:cNvSpPr>
          <p:nvPr>
            <p:ph type="sldNum" idx="12"/>
          </p:nvPr>
        </p:nvSpPr>
        <p:spPr>
          <a:xfrm>
            <a:off x="6457860" y="4767390"/>
            <a:ext cx="2057100" cy="273600"/>
          </a:xfrm>
          <a:prstGeom prst="rect">
            <a:avLst/>
          </a:prstGeom>
          <a:noFill/>
          <a:ln>
            <a:noFill/>
          </a:ln>
        </p:spPr>
        <p:txBody>
          <a:bodyPr spcFirstLastPara="1" wrap="square" lIns="68575" tIns="34275" rIns="68575" bIns="34275" anchor="ctr" anchorCtr="0">
            <a:noAutofit/>
          </a:bodyPr>
          <a:lstStyle>
            <a:lvl1pPr marL="0" lvl="0" indent="0" algn="r" rtl="0">
              <a:lnSpc>
                <a:spcPct val="100000"/>
              </a:lnSpc>
              <a:spcBef>
                <a:spcPts val="0"/>
              </a:spcBef>
              <a:buClr>
                <a:srgbClr val="8B8B8B"/>
              </a:buClr>
              <a:buSzPts val="900"/>
              <a:buFont typeface="Calibri"/>
              <a:buNone/>
              <a:defRPr sz="900" b="0" strike="noStrike">
                <a:solidFill>
                  <a:srgbClr val="8B8B8B"/>
                </a:solidFill>
                <a:latin typeface="Calibri"/>
                <a:ea typeface="Calibri"/>
                <a:cs typeface="Calibri"/>
                <a:sym typeface="Calibri"/>
              </a:defRPr>
            </a:lvl1pPr>
            <a:lvl2pPr marL="0" lvl="1" indent="0" algn="r" rtl="0">
              <a:lnSpc>
                <a:spcPct val="100000"/>
              </a:lnSpc>
              <a:spcBef>
                <a:spcPts val="0"/>
              </a:spcBef>
              <a:buClr>
                <a:srgbClr val="8B8B8B"/>
              </a:buClr>
              <a:buSzPts val="900"/>
              <a:buFont typeface="Calibri"/>
              <a:buNone/>
              <a:defRPr sz="900" b="0" strike="noStrike">
                <a:solidFill>
                  <a:srgbClr val="8B8B8B"/>
                </a:solidFill>
                <a:latin typeface="Calibri"/>
                <a:ea typeface="Calibri"/>
                <a:cs typeface="Calibri"/>
                <a:sym typeface="Calibri"/>
              </a:defRPr>
            </a:lvl2pPr>
            <a:lvl3pPr marL="0" lvl="2" indent="0" algn="r" rtl="0">
              <a:lnSpc>
                <a:spcPct val="100000"/>
              </a:lnSpc>
              <a:spcBef>
                <a:spcPts val="0"/>
              </a:spcBef>
              <a:buClr>
                <a:srgbClr val="8B8B8B"/>
              </a:buClr>
              <a:buSzPts val="900"/>
              <a:buFont typeface="Calibri"/>
              <a:buNone/>
              <a:defRPr sz="900" b="0" strike="noStrike">
                <a:solidFill>
                  <a:srgbClr val="8B8B8B"/>
                </a:solidFill>
                <a:latin typeface="Calibri"/>
                <a:ea typeface="Calibri"/>
                <a:cs typeface="Calibri"/>
                <a:sym typeface="Calibri"/>
              </a:defRPr>
            </a:lvl3pPr>
            <a:lvl4pPr marL="0" lvl="3" indent="0" algn="r" rtl="0">
              <a:lnSpc>
                <a:spcPct val="100000"/>
              </a:lnSpc>
              <a:spcBef>
                <a:spcPts val="0"/>
              </a:spcBef>
              <a:buClr>
                <a:srgbClr val="8B8B8B"/>
              </a:buClr>
              <a:buSzPts val="900"/>
              <a:buFont typeface="Calibri"/>
              <a:buNone/>
              <a:defRPr sz="900" b="0" strike="noStrike">
                <a:solidFill>
                  <a:srgbClr val="8B8B8B"/>
                </a:solidFill>
                <a:latin typeface="Calibri"/>
                <a:ea typeface="Calibri"/>
                <a:cs typeface="Calibri"/>
                <a:sym typeface="Calibri"/>
              </a:defRPr>
            </a:lvl4pPr>
            <a:lvl5pPr marL="0" lvl="4" indent="0" algn="r" rtl="0">
              <a:lnSpc>
                <a:spcPct val="100000"/>
              </a:lnSpc>
              <a:spcBef>
                <a:spcPts val="0"/>
              </a:spcBef>
              <a:buClr>
                <a:srgbClr val="8B8B8B"/>
              </a:buClr>
              <a:buSzPts val="900"/>
              <a:buFont typeface="Calibri"/>
              <a:buNone/>
              <a:defRPr sz="900" b="0" strike="noStrike">
                <a:solidFill>
                  <a:srgbClr val="8B8B8B"/>
                </a:solidFill>
                <a:latin typeface="Calibri"/>
                <a:ea typeface="Calibri"/>
                <a:cs typeface="Calibri"/>
                <a:sym typeface="Calibri"/>
              </a:defRPr>
            </a:lvl5pPr>
            <a:lvl6pPr marL="0" lvl="5" indent="0" algn="r" rtl="0">
              <a:lnSpc>
                <a:spcPct val="100000"/>
              </a:lnSpc>
              <a:spcBef>
                <a:spcPts val="0"/>
              </a:spcBef>
              <a:buClr>
                <a:srgbClr val="8B8B8B"/>
              </a:buClr>
              <a:buSzPts val="900"/>
              <a:buFont typeface="Calibri"/>
              <a:buNone/>
              <a:defRPr sz="900" b="0" strike="noStrike">
                <a:solidFill>
                  <a:srgbClr val="8B8B8B"/>
                </a:solidFill>
                <a:latin typeface="Calibri"/>
                <a:ea typeface="Calibri"/>
                <a:cs typeface="Calibri"/>
                <a:sym typeface="Calibri"/>
              </a:defRPr>
            </a:lvl6pPr>
            <a:lvl7pPr marL="0" lvl="6" indent="0" algn="r" rtl="0">
              <a:lnSpc>
                <a:spcPct val="100000"/>
              </a:lnSpc>
              <a:spcBef>
                <a:spcPts val="0"/>
              </a:spcBef>
              <a:buClr>
                <a:srgbClr val="8B8B8B"/>
              </a:buClr>
              <a:buSzPts val="900"/>
              <a:buFont typeface="Calibri"/>
              <a:buNone/>
              <a:defRPr sz="900" b="0" strike="noStrike">
                <a:solidFill>
                  <a:srgbClr val="8B8B8B"/>
                </a:solidFill>
                <a:latin typeface="Calibri"/>
                <a:ea typeface="Calibri"/>
                <a:cs typeface="Calibri"/>
                <a:sym typeface="Calibri"/>
              </a:defRPr>
            </a:lvl7pPr>
            <a:lvl8pPr marL="0" lvl="7" indent="0" algn="r" rtl="0">
              <a:lnSpc>
                <a:spcPct val="100000"/>
              </a:lnSpc>
              <a:spcBef>
                <a:spcPts val="0"/>
              </a:spcBef>
              <a:buClr>
                <a:srgbClr val="8B8B8B"/>
              </a:buClr>
              <a:buSzPts val="900"/>
              <a:buFont typeface="Calibri"/>
              <a:buNone/>
              <a:defRPr sz="900" b="0" strike="noStrike">
                <a:solidFill>
                  <a:srgbClr val="8B8B8B"/>
                </a:solidFill>
                <a:latin typeface="Calibri"/>
                <a:ea typeface="Calibri"/>
                <a:cs typeface="Calibri"/>
                <a:sym typeface="Calibri"/>
              </a:defRPr>
            </a:lvl8pPr>
            <a:lvl9pPr marL="0" lvl="8" indent="0" algn="r" rtl="0">
              <a:lnSpc>
                <a:spcPct val="100000"/>
              </a:lnSpc>
              <a:spcBef>
                <a:spcPts val="0"/>
              </a:spcBef>
              <a:buClr>
                <a:srgbClr val="8B8B8B"/>
              </a:buClr>
              <a:buSzPts val="900"/>
              <a:buFont typeface="Calibri"/>
              <a:buNone/>
              <a:defRPr sz="900" b="0" strike="noStrike">
                <a:solidFill>
                  <a:srgbClr val="8B8B8B"/>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
        <p:nvSpPr>
          <p:cNvPr id="30" name="Google Shape;30;p5"/>
          <p:cNvSpPr txBox="1">
            <a:spLocks noGrp="1"/>
          </p:cNvSpPr>
          <p:nvPr>
            <p:ph type="dt" idx="10"/>
          </p:nvPr>
        </p:nvSpPr>
        <p:spPr>
          <a:xfrm>
            <a:off x="628560" y="4767390"/>
            <a:ext cx="2057100" cy="273600"/>
          </a:xfrm>
          <a:prstGeom prst="rect">
            <a:avLst/>
          </a:prstGeom>
          <a:noFill/>
          <a:ln>
            <a:noFill/>
          </a:ln>
        </p:spPr>
        <p:txBody>
          <a:bodyPr spcFirstLastPara="1" wrap="square" lIns="68575" tIns="34275" rIns="68575" bIns="34275" anchor="ctr" anchorCtr="0">
            <a:noAutofit/>
          </a:bodyPr>
          <a:lstStyle>
            <a:lvl1pPr lvl="0" algn="l" rtl="0">
              <a:lnSpc>
                <a:spcPct val="100000"/>
              </a:lnSpc>
              <a:spcBef>
                <a:spcPts val="0"/>
              </a:spcBef>
              <a:spcAft>
                <a:spcPts val="0"/>
              </a:spcAft>
              <a:buClr>
                <a:srgbClr val="8B8B8B"/>
              </a:buClr>
              <a:buSzPts val="14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1"/>
        <p:cNvGrpSpPr/>
        <p:nvPr/>
      </p:nvGrpSpPr>
      <p:grpSpPr>
        <a:xfrm>
          <a:off x="0" y="0"/>
          <a:ext cx="0" cy="0"/>
          <a:chOff x="0" y="0"/>
          <a:chExt cx="0" cy="0"/>
        </a:xfrm>
      </p:grpSpPr>
      <p:sp>
        <p:nvSpPr>
          <p:cNvPr id="32" name="Google Shape;32;p6"/>
          <p:cNvSpPr txBox="1">
            <a:spLocks noGrp="1"/>
          </p:cNvSpPr>
          <p:nvPr>
            <p:ph type="title"/>
          </p:nvPr>
        </p:nvSpPr>
        <p:spPr>
          <a:xfrm>
            <a:off x="628560" y="273780"/>
            <a:ext cx="7886400" cy="993900"/>
          </a:xfrm>
          <a:prstGeom prst="rect">
            <a:avLst/>
          </a:prstGeom>
          <a:noFill/>
          <a:ln>
            <a:noFill/>
          </a:ln>
        </p:spPr>
        <p:txBody>
          <a:bodyPr spcFirstLastPara="1" wrap="square" lIns="0" tIns="0" rIns="0" bIns="0" anchor="ctr" anchorCtr="0">
            <a:noAutofit/>
          </a:bodyPr>
          <a:lstStyle>
            <a:lvl1pPr lvl="0" algn="l" rtl="0">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33" name="Google Shape;33;p6"/>
          <p:cNvSpPr txBox="1">
            <a:spLocks noGrp="1"/>
          </p:cNvSpPr>
          <p:nvPr>
            <p:ph type="ftr" idx="11"/>
          </p:nvPr>
        </p:nvSpPr>
        <p:spPr>
          <a:xfrm>
            <a:off x="3028860" y="4767390"/>
            <a:ext cx="3085800" cy="2736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Clr>
                <a:schemeClr val="dk1"/>
              </a:buClr>
              <a:buSzPts val="1400"/>
              <a:buChar char="●"/>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34" name="Google Shape;34;p6"/>
          <p:cNvSpPr txBox="1">
            <a:spLocks noGrp="1"/>
          </p:cNvSpPr>
          <p:nvPr>
            <p:ph type="sldNum" idx="12"/>
          </p:nvPr>
        </p:nvSpPr>
        <p:spPr>
          <a:xfrm>
            <a:off x="6457860" y="4767390"/>
            <a:ext cx="2057100" cy="273600"/>
          </a:xfrm>
          <a:prstGeom prst="rect">
            <a:avLst/>
          </a:prstGeom>
          <a:noFill/>
          <a:ln>
            <a:noFill/>
          </a:ln>
        </p:spPr>
        <p:txBody>
          <a:bodyPr spcFirstLastPara="1" wrap="square" lIns="68575" tIns="34275" rIns="68575" bIns="34275" anchor="ctr" anchorCtr="0">
            <a:noAutofit/>
          </a:bodyPr>
          <a:lstStyle>
            <a:lvl1pPr marL="0" lvl="0" indent="0" algn="r" rtl="0">
              <a:lnSpc>
                <a:spcPct val="100000"/>
              </a:lnSpc>
              <a:spcBef>
                <a:spcPts val="0"/>
              </a:spcBef>
              <a:buClr>
                <a:srgbClr val="8B8B8B"/>
              </a:buClr>
              <a:buSzPts val="900"/>
              <a:buFont typeface="Calibri"/>
              <a:buNone/>
              <a:defRPr sz="900" b="0" strike="noStrike">
                <a:solidFill>
                  <a:srgbClr val="8B8B8B"/>
                </a:solidFill>
                <a:latin typeface="Calibri"/>
                <a:ea typeface="Calibri"/>
                <a:cs typeface="Calibri"/>
                <a:sym typeface="Calibri"/>
              </a:defRPr>
            </a:lvl1pPr>
            <a:lvl2pPr marL="0" lvl="1" indent="0" algn="r" rtl="0">
              <a:lnSpc>
                <a:spcPct val="100000"/>
              </a:lnSpc>
              <a:spcBef>
                <a:spcPts val="0"/>
              </a:spcBef>
              <a:buClr>
                <a:srgbClr val="8B8B8B"/>
              </a:buClr>
              <a:buSzPts val="900"/>
              <a:buFont typeface="Calibri"/>
              <a:buNone/>
              <a:defRPr sz="900" b="0" strike="noStrike">
                <a:solidFill>
                  <a:srgbClr val="8B8B8B"/>
                </a:solidFill>
                <a:latin typeface="Calibri"/>
                <a:ea typeface="Calibri"/>
                <a:cs typeface="Calibri"/>
                <a:sym typeface="Calibri"/>
              </a:defRPr>
            </a:lvl2pPr>
            <a:lvl3pPr marL="0" lvl="2" indent="0" algn="r" rtl="0">
              <a:lnSpc>
                <a:spcPct val="100000"/>
              </a:lnSpc>
              <a:spcBef>
                <a:spcPts val="0"/>
              </a:spcBef>
              <a:buClr>
                <a:srgbClr val="8B8B8B"/>
              </a:buClr>
              <a:buSzPts val="900"/>
              <a:buFont typeface="Calibri"/>
              <a:buNone/>
              <a:defRPr sz="900" b="0" strike="noStrike">
                <a:solidFill>
                  <a:srgbClr val="8B8B8B"/>
                </a:solidFill>
                <a:latin typeface="Calibri"/>
                <a:ea typeface="Calibri"/>
                <a:cs typeface="Calibri"/>
                <a:sym typeface="Calibri"/>
              </a:defRPr>
            </a:lvl3pPr>
            <a:lvl4pPr marL="0" lvl="3" indent="0" algn="r" rtl="0">
              <a:lnSpc>
                <a:spcPct val="100000"/>
              </a:lnSpc>
              <a:spcBef>
                <a:spcPts val="0"/>
              </a:spcBef>
              <a:buClr>
                <a:srgbClr val="8B8B8B"/>
              </a:buClr>
              <a:buSzPts val="900"/>
              <a:buFont typeface="Calibri"/>
              <a:buNone/>
              <a:defRPr sz="900" b="0" strike="noStrike">
                <a:solidFill>
                  <a:srgbClr val="8B8B8B"/>
                </a:solidFill>
                <a:latin typeface="Calibri"/>
                <a:ea typeface="Calibri"/>
                <a:cs typeface="Calibri"/>
                <a:sym typeface="Calibri"/>
              </a:defRPr>
            </a:lvl4pPr>
            <a:lvl5pPr marL="0" lvl="4" indent="0" algn="r" rtl="0">
              <a:lnSpc>
                <a:spcPct val="100000"/>
              </a:lnSpc>
              <a:spcBef>
                <a:spcPts val="0"/>
              </a:spcBef>
              <a:buClr>
                <a:srgbClr val="8B8B8B"/>
              </a:buClr>
              <a:buSzPts val="900"/>
              <a:buFont typeface="Calibri"/>
              <a:buNone/>
              <a:defRPr sz="900" b="0" strike="noStrike">
                <a:solidFill>
                  <a:srgbClr val="8B8B8B"/>
                </a:solidFill>
                <a:latin typeface="Calibri"/>
                <a:ea typeface="Calibri"/>
                <a:cs typeface="Calibri"/>
                <a:sym typeface="Calibri"/>
              </a:defRPr>
            </a:lvl5pPr>
            <a:lvl6pPr marL="0" lvl="5" indent="0" algn="r" rtl="0">
              <a:lnSpc>
                <a:spcPct val="100000"/>
              </a:lnSpc>
              <a:spcBef>
                <a:spcPts val="0"/>
              </a:spcBef>
              <a:buClr>
                <a:srgbClr val="8B8B8B"/>
              </a:buClr>
              <a:buSzPts val="900"/>
              <a:buFont typeface="Calibri"/>
              <a:buNone/>
              <a:defRPr sz="900" b="0" strike="noStrike">
                <a:solidFill>
                  <a:srgbClr val="8B8B8B"/>
                </a:solidFill>
                <a:latin typeface="Calibri"/>
                <a:ea typeface="Calibri"/>
                <a:cs typeface="Calibri"/>
                <a:sym typeface="Calibri"/>
              </a:defRPr>
            </a:lvl6pPr>
            <a:lvl7pPr marL="0" lvl="6" indent="0" algn="r" rtl="0">
              <a:lnSpc>
                <a:spcPct val="100000"/>
              </a:lnSpc>
              <a:spcBef>
                <a:spcPts val="0"/>
              </a:spcBef>
              <a:buClr>
                <a:srgbClr val="8B8B8B"/>
              </a:buClr>
              <a:buSzPts val="900"/>
              <a:buFont typeface="Calibri"/>
              <a:buNone/>
              <a:defRPr sz="900" b="0" strike="noStrike">
                <a:solidFill>
                  <a:srgbClr val="8B8B8B"/>
                </a:solidFill>
                <a:latin typeface="Calibri"/>
                <a:ea typeface="Calibri"/>
                <a:cs typeface="Calibri"/>
                <a:sym typeface="Calibri"/>
              </a:defRPr>
            </a:lvl7pPr>
            <a:lvl8pPr marL="0" lvl="7" indent="0" algn="r" rtl="0">
              <a:lnSpc>
                <a:spcPct val="100000"/>
              </a:lnSpc>
              <a:spcBef>
                <a:spcPts val="0"/>
              </a:spcBef>
              <a:buClr>
                <a:srgbClr val="8B8B8B"/>
              </a:buClr>
              <a:buSzPts val="900"/>
              <a:buFont typeface="Calibri"/>
              <a:buNone/>
              <a:defRPr sz="900" b="0" strike="noStrike">
                <a:solidFill>
                  <a:srgbClr val="8B8B8B"/>
                </a:solidFill>
                <a:latin typeface="Calibri"/>
                <a:ea typeface="Calibri"/>
                <a:cs typeface="Calibri"/>
                <a:sym typeface="Calibri"/>
              </a:defRPr>
            </a:lvl8pPr>
            <a:lvl9pPr marL="0" lvl="8" indent="0" algn="r" rtl="0">
              <a:lnSpc>
                <a:spcPct val="100000"/>
              </a:lnSpc>
              <a:spcBef>
                <a:spcPts val="0"/>
              </a:spcBef>
              <a:buClr>
                <a:srgbClr val="8B8B8B"/>
              </a:buClr>
              <a:buSzPts val="900"/>
              <a:buFont typeface="Calibri"/>
              <a:buNone/>
              <a:defRPr sz="900" b="0" strike="noStrike">
                <a:solidFill>
                  <a:srgbClr val="8B8B8B"/>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
        <p:nvSpPr>
          <p:cNvPr id="35" name="Google Shape;35;p6"/>
          <p:cNvSpPr txBox="1">
            <a:spLocks noGrp="1"/>
          </p:cNvSpPr>
          <p:nvPr>
            <p:ph type="dt" idx="10"/>
          </p:nvPr>
        </p:nvSpPr>
        <p:spPr>
          <a:xfrm>
            <a:off x="628560" y="4767390"/>
            <a:ext cx="2057100" cy="273600"/>
          </a:xfrm>
          <a:prstGeom prst="rect">
            <a:avLst/>
          </a:prstGeom>
          <a:noFill/>
          <a:ln>
            <a:noFill/>
          </a:ln>
        </p:spPr>
        <p:txBody>
          <a:bodyPr spcFirstLastPara="1" wrap="square" lIns="68575" tIns="34275" rIns="68575" bIns="34275" anchor="ctr" anchorCtr="0">
            <a:noAutofit/>
          </a:bodyPr>
          <a:lstStyle>
            <a:lvl1pPr lvl="0" algn="l" rtl="0">
              <a:lnSpc>
                <a:spcPct val="100000"/>
              </a:lnSpc>
              <a:spcBef>
                <a:spcPts val="0"/>
              </a:spcBef>
              <a:spcAft>
                <a:spcPts val="0"/>
              </a:spcAft>
              <a:buClr>
                <a:srgbClr val="8B8B8B"/>
              </a:buClr>
              <a:buSzPts val="14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entered Text" type="objOnly">
  <p:cSld name="OBJECT_ONLY">
    <p:spTree>
      <p:nvGrpSpPr>
        <p:cNvPr id="1" name="Shape 36"/>
        <p:cNvGrpSpPr/>
        <p:nvPr/>
      </p:nvGrpSpPr>
      <p:grpSpPr>
        <a:xfrm>
          <a:off x="0" y="0"/>
          <a:ext cx="0" cy="0"/>
          <a:chOff x="0" y="0"/>
          <a:chExt cx="0" cy="0"/>
        </a:xfrm>
      </p:grpSpPr>
      <p:sp>
        <p:nvSpPr>
          <p:cNvPr id="37" name="Google Shape;37;p7"/>
          <p:cNvSpPr txBox="1">
            <a:spLocks noGrp="1"/>
          </p:cNvSpPr>
          <p:nvPr>
            <p:ph type="subTitle" idx="1"/>
          </p:nvPr>
        </p:nvSpPr>
        <p:spPr>
          <a:xfrm>
            <a:off x="628560" y="273780"/>
            <a:ext cx="7886400" cy="4608000"/>
          </a:xfrm>
          <a:prstGeom prst="rect">
            <a:avLst/>
          </a:prstGeom>
          <a:noFill/>
          <a:ln>
            <a:noFill/>
          </a:ln>
        </p:spPr>
        <p:txBody>
          <a:bodyPr spcFirstLastPara="1" wrap="square" lIns="0" tIns="0" rIns="0" bIns="0" anchor="ctr" anchorCtr="0">
            <a:noAutofit/>
          </a:bodyPr>
          <a:lstStyle>
            <a:lvl1pPr lvl="0" algn="l" rtl="0">
              <a:lnSpc>
                <a:spcPct val="90000"/>
              </a:lnSpc>
              <a:spcBef>
                <a:spcPts val="800"/>
              </a:spcBef>
              <a:spcAft>
                <a:spcPts val="0"/>
              </a:spcAft>
              <a:buClr>
                <a:schemeClr val="dk1"/>
              </a:buClr>
              <a:buSzPts val="1400"/>
              <a:buChar char="•"/>
              <a:defRPr/>
            </a:lvl1pPr>
            <a:lvl2pPr lvl="1" algn="l" rtl="0">
              <a:lnSpc>
                <a:spcPct val="90000"/>
              </a:lnSpc>
              <a:spcBef>
                <a:spcPts val="400"/>
              </a:spcBef>
              <a:spcAft>
                <a:spcPts val="0"/>
              </a:spcAft>
              <a:buClr>
                <a:schemeClr val="dk1"/>
              </a:buClr>
              <a:buSzPts val="1400"/>
              <a:buChar char="•"/>
              <a:defRPr/>
            </a:lvl2pPr>
            <a:lvl3pPr lvl="2" algn="l" rtl="0">
              <a:lnSpc>
                <a:spcPct val="90000"/>
              </a:lnSpc>
              <a:spcBef>
                <a:spcPts val="400"/>
              </a:spcBef>
              <a:spcAft>
                <a:spcPts val="0"/>
              </a:spcAft>
              <a:buClr>
                <a:schemeClr val="dk1"/>
              </a:buClr>
              <a:buSzPts val="1400"/>
              <a:buChar char="•"/>
              <a:defRPr/>
            </a:lvl3pPr>
            <a:lvl4pPr lvl="3" algn="l" rtl="0">
              <a:lnSpc>
                <a:spcPct val="90000"/>
              </a:lnSpc>
              <a:spcBef>
                <a:spcPts val="400"/>
              </a:spcBef>
              <a:spcAft>
                <a:spcPts val="0"/>
              </a:spcAft>
              <a:buClr>
                <a:schemeClr val="dk1"/>
              </a:buClr>
              <a:buSzPts val="1400"/>
              <a:buChar char="•"/>
              <a:defRPr/>
            </a:lvl4pPr>
            <a:lvl5pPr lvl="4" algn="l" rtl="0">
              <a:lnSpc>
                <a:spcPct val="90000"/>
              </a:lnSpc>
              <a:spcBef>
                <a:spcPts val="400"/>
              </a:spcBef>
              <a:spcAft>
                <a:spcPts val="0"/>
              </a:spcAft>
              <a:buClr>
                <a:schemeClr val="dk1"/>
              </a:buClr>
              <a:buSzPts val="1400"/>
              <a:buChar char="•"/>
              <a:defRPr/>
            </a:lvl5pPr>
            <a:lvl6pPr lvl="5" algn="l" rtl="0">
              <a:lnSpc>
                <a:spcPct val="90000"/>
              </a:lnSpc>
              <a:spcBef>
                <a:spcPts val="400"/>
              </a:spcBef>
              <a:spcAft>
                <a:spcPts val="0"/>
              </a:spcAft>
              <a:buClr>
                <a:schemeClr val="dk1"/>
              </a:buClr>
              <a:buSzPts val="1400"/>
              <a:buChar char="•"/>
              <a:defRPr/>
            </a:lvl6pPr>
            <a:lvl7pPr lvl="6" algn="l" rtl="0">
              <a:lnSpc>
                <a:spcPct val="90000"/>
              </a:lnSpc>
              <a:spcBef>
                <a:spcPts val="400"/>
              </a:spcBef>
              <a:spcAft>
                <a:spcPts val="0"/>
              </a:spcAft>
              <a:buClr>
                <a:schemeClr val="dk1"/>
              </a:buClr>
              <a:buSzPts val="1400"/>
              <a:buChar char="•"/>
              <a:defRPr/>
            </a:lvl7pPr>
            <a:lvl8pPr lvl="7" algn="l" rtl="0">
              <a:lnSpc>
                <a:spcPct val="90000"/>
              </a:lnSpc>
              <a:spcBef>
                <a:spcPts val="400"/>
              </a:spcBef>
              <a:spcAft>
                <a:spcPts val="0"/>
              </a:spcAft>
              <a:buClr>
                <a:schemeClr val="dk1"/>
              </a:buClr>
              <a:buSzPts val="1400"/>
              <a:buChar char="•"/>
              <a:defRPr/>
            </a:lvl8pPr>
            <a:lvl9pPr lvl="8" algn="l" rtl="0">
              <a:lnSpc>
                <a:spcPct val="90000"/>
              </a:lnSpc>
              <a:spcBef>
                <a:spcPts val="400"/>
              </a:spcBef>
              <a:spcAft>
                <a:spcPts val="0"/>
              </a:spcAft>
              <a:buClr>
                <a:schemeClr val="dk1"/>
              </a:buClr>
              <a:buSzPts val="1400"/>
              <a:buChar char="•"/>
              <a:defRPr/>
            </a:lvl9pPr>
          </a:lstStyle>
          <a:p>
            <a:endParaRPr/>
          </a:p>
        </p:txBody>
      </p:sp>
      <p:sp>
        <p:nvSpPr>
          <p:cNvPr id="38" name="Google Shape;38;p7"/>
          <p:cNvSpPr txBox="1">
            <a:spLocks noGrp="1"/>
          </p:cNvSpPr>
          <p:nvPr>
            <p:ph type="ftr" idx="11"/>
          </p:nvPr>
        </p:nvSpPr>
        <p:spPr>
          <a:xfrm>
            <a:off x="3028860" y="4767390"/>
            <a:ext cx="3085800" cy="2736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Clr>
                <a:schemeClr val="dk1"/>
              </a:buClr>
              <a:buSzPts val="1400"/>
              <a:buChar char="●"/>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39" name="Google Shape;39;p7"/>
          <p:cNvSpPr txBox="1">
            <a:spLocks noGrp="1"/>
          </p:cNvSpPr>
          <p:nvPr>
            <p:ph type="sldNum" idx="12"/>
          </p:nvPr>
        </p:nvSpPr>
        <p:spPr>
          <a:xfrm>
            <a:off x="6457860" y="4767390"/>
            <a:ext cx="2057100" cy="273600"/>
          </a:xfrm>
          <a:prstGeom prst="rect">
            <a:avLst/>
          </a:prstGeom>
          <a:noFill/>
          <a:ln>
            <a:noFill/>
          </a:ln>
        </p:spPr>
        <p:txBody>
          <a:bodyPr spcFirstLastPara="1" wrap="square" lIns="68575" tIns="34275" rIns="68575" bIns="34275" anchor="ctr" anchorCtr="0">
            <a:noAutofit/>
          </a:bodyPr>
          <a:lstStyle>
            <a:lvl1pPr marL="0" lvl="0" indent="0" algn="r" rtl="0">
              <a:lnSpc>
                <a:spcPct val="100000"/>
              </a:lnSpc>
              <a:spcBef>
                <a:spcPts val="0"/>
              </a:spcBef>
              <a:buClr>
                <a:srgbClr val="8B8B8B"/>
              </a:buClr>
              <a:buSzPts val="900"/>
              <a:buFont typeface="Calibri"/>
              <a:buNone/>
              <a:defRPr sz="900" b="0" strike="noStrike">
                <a:solidFill>
                  <a:srgbClr val="8B8B8B"/>
                </a:solidFill>
                <a:latin typeface="Calibri"/>
                <a:ea typeface="Calibri"/>
                <a:cs typeface="Calibri"/>
                <a:sym typeface="Calibri"/>
              </a:defRPr>
            </a:lvl1pPr>
            <a:lvl2pPr marL="0" lvl="1" indent="0" algn="r" rtl="0">
              <a:lnSpc>
                <a:spcPct val="100000"/>
              </a:lnSpc>
              <a:spcBef>
                <a:spcPts val="0"/>
              </a:spcBef>
              <a:buClr>
                <a:srgbClr val="8B8B8B"/>
              </a:buClr>
              <a:buSzPts val="900"/>
              <a:buFont typeface="Calibri"/>
              <a:buNone/>
              <a:defRPr sz="900" b="0" strike="noStrike">
                <a:solidFill>
                  <a:srgbClr val="8B8B8B"/>
                </a:solidFill>
                <a:latin typeface="Calibri"/>
                <a:ea typeface="Calibri"/>
                <a:cs typeface="Calibri"/>
                <a:sym typeface="Calibri"/>
              </a:defRPr>
            </a:lvl2pPr>
            <a:lvl3pPr marL="0" lvl="2" indent="0" algn="r" rtl="0">
              <a:lnSpc>
                <a:spcPct val="100000"/>
              </a:lnSpc>
              <a:spcBef>
                <a:spcPts val="0"/>
              </a:spcBef>
              <a:buClr>
                <a:srgbClr val="8B8B8B"/>
              </a:buClr>
              <a:buSzPts val="900"/>
              <a:buFont typeface="Calibri"/>
              <a:buNone/>
              <a:defRPr sz="900" b="0" strike="noStrike">
                <a:solidFill>
                  <a:srgbClr val="8B8B8B"/>
                </a:solidFill>
                <a:latin typeface="Calibri"/>
                <a:ea typeface="Calibri"/>
                <a:cs typeface="Calibri"/>
                <a:sym typeface="Calibri"/>
              </a:defRPr>
            </a:lvl3pPr>
            <a:lvl4pPr marL="0" lvl="3" indent="0" algn="r" rtl="0">
              <a:lnSpc>
                <a:spcPct val="100000"/>
              </a:lnSpc>
              <a:spcBef>
                <a:spcPts val="0"/>
              </a:spcBef>
              <a:buClr>
                <a:srgbClr val="8B8B8B"/>
              </a:buClr>
              <a:buSzPts val="900"/>
              <a:buFont typeface="Calibri"/>
              <a:buNone/>
              <a:defRPr sz="900" b="0" strike="noStrike">
                <a:solidFill>
                  <a:srgbClr val="8B8B8B"/>
                </a:solidFill>
                <a:latin typeface="Calibri"/>
                <a:ea typeface="Calibri"/>
                <a:cs typeface="Calibri"/>
                <a:sym typeface="Calibri"/>
              </a:defRPr>
            </a:lvl4pPr>
            <a:lvl5pPr marL="0" lvl="4" indent="0" algn="r" rtl="0">
              <a:lnSpc>
                <a:spcPct val="100000"/>
              </a:lnSpc>
              <a:spcBef>
                <a:spcPts val="0"/>
              </a:spcBef>
              <a:buClr>
                <a:srgbClr val="8B8B8B"/>
              </a:buClr>
              <a:buSzPts val="900"/>
              <a:buFont typeface="Calibri"/>
              <a:buNone/>
              <a:defRPr sz="900" b="0" strike="noStrike">
                <a:solidFill>
                  <a:srgbClr val="8B8B8B"/>
                </a:solidFill>
                <a:latin typeface="Calibri"/>
                <a:ea typeface="Calibri"/>
                <a:cs typeface="Calibri"/>
                <a:sym typeface="Calibri"/>
              </a:defRPr>
            </a:lvl5pPr>
            <a:lvl6pPr marL="0" lvl="5" indent="0" algn="r" rtl="0">
              <a:lnSpc>
                <a:spcPct val="100000"/>
              </a:lnSpc>
              <a:spcBef>
                <a:spcPts val="0"/>
              </a:spcBef>
              <a:buClr>
                <a:srgbClr val="8B8B8B"/>
              </a:buClr>
              <a:buSzPts val="900"/>
              <a:buFont typeface="Calibri"/>
              <a:buNone/>
              <a:defRPr sz="900" b="0" strike="noStrike">
                <a:solidFill>
                  <a:srgbClr val="8B8B8B"/>
                </a:solidFill>
                <a:latin typeface="Calibri"/>
                <a:ea typeface="Calibri"/>
                <a:cs typeface="Calibri"/>
                <a:sym typeface="Calibri"/>
              </a:defRPr>
            </a:lvl6pPr>
            <a:lvl7pPr marL="0" lvl="6" indent="0" algn="r" rtl="0">
              <a:lnSpc>
                <a:spcPct val="100000"/>
              </a:lnSpc>
              <a:spcBef>
                <a:spcPts val="0"/>
              </a:spcBef>
              <a:buClr>
                <a:srgbClr val="8B8B8B"/>
              </a:buClr>
              <a:buSzPts val="900"/>
              <a:buFont typeface="Calibri"/>
              <a:buNone/>
              <a:defRPr sz="900" b="0" strike="noStrike">
                <a:solidFill>
                  <a:srgbClr val="8B8B8B"/>
                </a:solidFill>
                <a:latin typeface="Calibri"/>
                <a:ea typeface="Calibri"/>
                <a:cs typeface="Calibri"/>
                <a:sym typeface="Calibri"/>
              </a:defRPr>
            </a:lvl7pPr>
            <a:lvl8pPr marL="0" lvl="7" indent="0" algn="r" rtl="0">
              <a:lnSpc>
                <a:spcPct val="100000"/>
              </a:lnSpc>
              <a:spcBef>
                <a:spcPts val="0"/>
              </a:spcBef>
              <a:buClr>
                <a:srgbClr val="8B8B8B"/>
              </a:buClr>
              <a:buSzPts val="900"/>
              <a:buFont typeface="Calibri"/>
              <a:buNone/>
              <a:defRPr sz="900" b="0" strike="noStrike">
                <a:solidFill>
                  <a:srgbClr val="8B8B8B"/>
                </a:solidFill>
                <a:latin typeface="Calibri"/>
                <a:ea typeface="Calibri"/>
                <a:cs typeface="Calibri"/>
                <a:sym typeface="Calibri"/>
              </a:defRPr>
            </a:lvl8pPr>
            <a:lvl9pPr marL="0" lvl="8" indent="0" algn="r" rtl="0">
              <a:lnSpc>
                <a:spcPct val="100000"/>
              </a:lnSpc>
              <a:spcBef>
                <a:spcPts val="0"/>
              </a:spcBef>
              <a:buClr>
                <a:srgbClr val="8B8B8B"/>
              </a:buClr>
              <a:buSzPts val="900"/>
              <a:buFont typeface="Calibri"/>
              <a:buNone/>
              <a:defRPr sz="900" b="0" strike="noStrike">
                <a:solidFill>
                  <a:srgbClr val="8B8B8B"/>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
        <p:nvSpPr>
          <p:cNvPr id="40" name="Google Shape;40;p7"/>
          <p:cNvSpPr txBox="1">
            <a:spLocks noGrp="1"/>
          </p:cNvSpPr>
          <p:nvPr>
            <p:ph type="dt" idx="10"/>
          </p:nvPr>
        </p:nvSpPr>
        <p:spPr>
          <a:xfrm>
            <a:off x="628560" y="4767390"/>
            <a:ext cx="2057100" cy="273600"/>
          </a:xfrm>
          <a:prstGeom prst="rect">
            <a:avLst/>
          </a:prstGeom>
          <a:noFill/>
          <a:ln>
            <a:noFill/>
          </a:ln>
        </p:spPr>
        <p:txBody>
          <a:bodyPr spcFirstLastPara="1" wrap="square" lIns="68575" tIns="34275" rIns="68575" bIns="34275" anchor="ctr" anchorCtr="0">
            <a:noAutofit/>
          </a:bodyPr>
          <a:lstStyle>
            <a:lvl1pPr lvl="0" algn="l" rtl="0">
              <a:lnSpc>
                <a:spcPct val="100000"/>
              </a:lnSpc>
              <a:spcBef>
                <a:spcPts val="0"/>
              </a:spcBef>
              <a:spcAft>
                <a:spcPts val="0"/>
              </a:spcAft>
              <a:buClr>
                <a:srgbClr val="8B8B8B"/>
              </a:buClr>
              <a:buSzPts val="14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2 Content and Content" type="twoObjAndObj">
  <p:cSld name="TWO_OBJECTS_AND_OBJECT">
    <p:spTree>
      <p:nvGrpSpPr>
        <p:cNvPr id="1" name="Shape 41"/>
        <p:cNvGrpSpPr/>
        <p:nvPr/>
      </p:nvGrpSpPr>
      <p:grpSpPr>
        <a:xfrm>
          <a:off x="0" y="0"/>
          <a:ext cx="0" cy="0"/>
          <a:chOff x="0" y="0"/>
          <a:chExt cx="0" cy="0"/>
        </a:xfrm>
      </p:grpSpPr>
      <p:sp>
        <p:nvSpPr>
          <p:cNvPr id="42" name="Google Shape;42;p8"/>
          <p:cNvSpPr txBox="1">
            <a:spLocks noGrp="1"/>
          </p:cNvSpPr>
          <p:nvPr>
            <p:ph type="title"/>
          </p:nvPr>
        </p:nvSpPr>
        <p:spPr>
          <a:xfrm>
            <a:off x="628560" y="273780"/>
            <a:ext cx="7886400" cy="993900"/>
          </a:xfrm>
          <a:prstGeom prst="rect">
            <a:avLst/>
          </a:prstGeom>
          <a:noFill/>
          <a:ln>
            <a:noFill/>
          </a:ln>
        </p:spPr>
        <p:txBody>
          <a:bodyPr spcFirstLastPara="1" wrap="square" lIns="0" tIns="0" rIns="0" bIns="0" anchor="ctr" anchorCtr="0">
            <a:noAutofit/>
          </a:bodyPr>
          <a:lstStyle>
            <a:lvl1pPr lvl="0" algn="l" rtl="0">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43" name="Google Shape;43;p8"/>
          <p:cNvSpPr txBox="1">
            <a:spLocks noGrp="1"/>
          </p:cNvSpPr>
          <p:nvPr>
            <p:ph type="body" idx="1"/>
          </p:nvPr>
        </p:nvSpPr>
        <p:spPr>
          <a:xfrm>
            <a:off x="628560" y="1369170"/>
            <a:ext cx="3848400" cy="1556400"/>
          </a:xfrm>
          <a:prstGeom prst="rect">
            <a:avLst/>
          </a:prstGeom>
          <a:noFill/>
          <a:ln>
            <a:noFill/>
          </a:ln>
        </p:spPr>
        <p:txBody>
          <a:bodyPr spcFirstLastPara="1" wrap="square" lIns="0" tIns="0" rIns="0" bIns="0" anchor="t" anchorCtr="0">
            <a:normAutofit/>
          </a:bodyPr>
          <a:lstStyle>
            <a:lvl1pPr marL="457200" lvl="0" indent="-317500" algn="l" rtl="0">
              <a:lnSpc>
                <a:spcPct val="90000"/>
              </a:lnSpc>
              <a:spcBef>
                <a:spcPts val="800"/>
              </a:spcBef>
              <a:spcAft>
                <a:spcPts val="0"/>
              </a:spcAft>
              <a:buClr>
                <a:schemeClr val="dk1"/>
              </a:buClr>
              <a:buSzPts val="1400"/>
              <a:buChar char="•"/>
              <a:defRPr/>
            </a:lvl1pPr>
            <a:lvl2pPr marL="914400" lvl="1" indent="-317500" algn="l" rtl="0">
              <a:lnSpc>
                <a:spcPct val="90000"/>
              </a:lnSpc>
              <a:spcBef>
                <a:spcPts val="400"/>
              </a:spcBef>
              <a:spcAft>
                <a:spcPts val="0"/>
              </a:spcAft>
              <a:buClr>
                <a:schemeClr val="dk1"/>
              </a:buClr>
              <a:buSzPts val="1400"/>
              <a:buChar char="•"/>
              <a:defRPr/>
            </a:lvl2pPr>
            <a:lvl3pPr marL="1371600" lvl="2" indent="-317500" algn="l" rtl="0">
              <a:lnSpc>
                <a:spcPct val="90000"/>
              </a:lnSpc>
              <a:spcBef>
                <a:spcPts val="400"/>
              </a:spcBef>
              <a:spcAft>
                <a:spcPts val="0"/>
              </a:spcAft>
              <a:buClr>
                <a:schemeClr val="dk1"/>
              </a:buClr>
              <a:buSzPts val="1400"/>
              <a:buChar char="•"/>
              <a:defRPr/>
            </a:lvl3pPr>
            <a:lvl4pPr marL="1828800" lvl="3" indent="-317500" algn="l" rtl="0">
              <a:lnSpc>
                <a:spcPct val="90000"/>
              </a:lnSpc>
              <a:spcBef>
                <a:spcPts val="400"/>
              </a:spcBef>
              <a:spcAft>
                <a:spcPts val="0"/>
              </a:spcAft>
              <a:buClr>
                <a:schemeClr val="dk1"/>
              </a:buClr>
              <a:buSzPts val="1400"/>
              <a:buChar char="•"/>
              <a:defRPr/>
            </a:lvl4pPr>
            <a:lvl5pPr marL="2286000" lvl="4" indent="-317500" algn="l" rtl="0">
              <a:lnSpc>
                <a:spcPct val="90000"/>
              </a:lnSpc>
              <a:spcBef>
                <a:spcPts val="400"/>
              </a:spcBef>
              <a:spcAft>
                <a:spcPts val="0"/>
              </a:spcAft>
              <a:buClr>
                <a:schemeClr val="dk1"/>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44" name="Google Shape;44;p8"/>
          <p:cNvSpPr txBox="1">
            <a:spLocks noGrp="1"/>
          </p:cNvSpPr>
          <p:nvPr>
            <p:ph type="body" idx="2"/>
          </p:nvPr>
        </p:nvSpPr>
        <p:spPr>
          <a:xfrm>
            <a:off x="4669650" y="1369170"/>
            <a:ext cx="3848400" cy="3263100"/>
          </a:xfrm>
          <a:prstGeom prst="rect">
            <a:avLst/>
          </a:prstGeom>
          <a:noFill/>
          <a:ln>
            <a:noFill/>
          </a:ln>
        </p:spPr>
        <p:txBody>
          <a:bodyPr spcFirstLastPara="1" wrap="square" lIns="0" tIns="0" rIns="0" bIns="0" anchor="t" anchorCtr="0">
            <a:normAutofit/>
          </a:bodyPr>
          <a:lstStyle>
            <a:lvl1pPr marL="457200" lvl="0" indent="-317500" algn="l" rtl="0">
              <a:lnSpc>
                <a:spcPct val="90000"/>
              </a:lnSpc>
              <a:spcBef>
                <a:spcPts val="800"/>
              </a:spcBef>
              <a:spcAft>
                <a:spcPts val="0"/>
              </a:spcAft>
              <a:buClr>
                <a:schemeClr val="dk1"/>
              </a:buClr>
              <a:buSzPts val="1400"/>
              <a:buChar char="•"/>
              <a:defRPr/>
            </a:lvl1pPr>
            <a:lvl2pPr marL="914400" lvl="1" indent="-317500" algn="l" rtl="0">
              <a:lnSpc>
                <a:spcPct val="90000"/>
              </a:lnSpc>
              <a:spcBef>
                <a:spcPts val="400"/>
              </a:spcBef>
              <a:spcAft>
                <a:spcPts val="0"/>
              </a:spcAft>
              <a:buClr>
                <a:schemeClr val="dk1"/>
              </a:buClr>
              <a:buSzPts val="1400"/>
              <a:buChar char="•"/>
              <a:defRPr/>
            </a:lvl2pPr>
            <a:lvl3pPr marL="1371600" lvl="2" indent="-317500" algn="l" rtl="0">
              <a:lnSpc>
                <a:spcPct val="90000"/>
              </a:lnSpc>
              <a:spcBef>
                <a:spcPts val="400"/>
              </a:spcBef>
              <a:spcAft>
                <a:spcPts val="0"/>
              </a:spcAft>
              <a:buClr>
                <a:schemeClr val="dk1"/>
              </a:buClr>
              <a:buSzPts val="1400"/>
              <a:buChar char="•"/>
              <a:defRPr/>
            </a:lvl3pPr>
            <a:lvl4pPr marL="1828800" lvl="3" indent="-317500" algn="l" rtl="0">
              <a:lnSpc>
                <a:spcPct val="90000"/>
              </a:lnSpc>
              <a:spcBef>
                <a:spcPts val="400"/>
              </a:spcBef>
              <a:spcAft>
                <a:spcPts val="0"/>
              </a:spcAft>
              <a:buClr>
                <a:schemeClr val="dk1"/>
              </a:buClr>
              <a:buSzPts val="1400"/>
              <a:buChar char="•"/>
              <a:defRPr/>
            </a:lvl4pPr>
            <a:lvl5pPr marL="2286000" lvl="4" indent="-317500" algn="l" rtl="0">
              <a:lnSpc>
                <a:spcPct val="90000"/>
              </a:lnSpc>
              <a:spcBef>
                <a:spcPts val="400"/>
              </a:spcBef>
              <a:spcAft>
                <a:spcPts val="0"/>
              </a:spcAft>
              <a:buClr>
                <a:schemeClr val="dk1"/>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45" name="Google Shape;45;p8"/>
          <p:cNvSpPr txBox="1">
            <a:spLocks noGrp="1"/>
          </p:cNvSpPr>
          <p:nvPr>
            <p:ph type="body" idx="3"/>
          </p:nvPr>
        </p:nvSpPr>
        <p:spPr>
          <a:xfrm>
            <a:off x="628560" y="3073680"/>
            <a:ext cx="3848400" cy="1556400"/>
          </a:xfrm>
          <a:prstGeom prst="rect">
            <a:avLst/>
          </a:prstGeom>
          <a:noFill/>
          <a:ln>
            <a:noFill/>
          </a:ln>
        </p:spPr>
        <p:txBody>
          <a:bodyPr spcFirstLastPara="1" wrap="square" lIns="0" tIns="0" rIns="0" bIns="0" anchor="t" anchorCtr="0">
            <a:normAutofit/>
          </a:bodyPr>
          <a:lstStyle>
            <a:lvl1pPr marL="457200" lvl="0" indent="-317500" algn="l" rtl="0">
              <a:lnSpc>
                <a:spcPct val="90000"/>
              </a:lnSpc>
              <a:spcBef>
                <a:spcPts val="800"/>
              </a:spcBef>
              <a:spcAft>
                <a:spcPts val="0"/>
              </a:spcAft>
              <a:buClr>
                <a:schemeClr val="dk1"/>
              </a:buClr>
              <a:buSzPts val="1400"/>
              <a:buChar char="•"/>
              <a:defRPr/>
            </a:lvl1pPr>
            <a:lvl2pPr marL="914400" lvl="1" indent="-317500" algn="l" rtl="0">
              <a:lnSpc>
                <a:spcPct val="90000"/>
              </a:lnSpc>
              <a:spcBef>
                <a:spcPts val="400"/>
              </a:spcBef>
              <a:spcAft>
                <a:spcPts val="0"/>
              </a:spcAft>
              <a:buClr>
                <a:schemeClr val="dk1"/>
              </a:buClr>
              <a:buSzPts val="1400"/>
              <a:buChar char="•"/>
              <a:defRPr/>
            </a:lvl2pPr>
            <a:lvl3pPr marL="1371600" lvl="2" indent="-317500" algn="l" rtl="0">
              <a:lnSpc>
                <a:spcPct val="90000"/>
              </a:lnSpc>
              <a:spcBef>
                <a:spcPts val="400"/>
              </a:spcBef>
              <a:spcAft>
                <a:spcPts val="0"/>
              </a:spcAft>
              <a:buClr>
                <a:schemeClr val="dk1"/>
              </a:buClr>
              <a:buSzPts val="1400"/>
              <a:buChar char="•"/>
              <a:defRPr/>
            </a:lvl3pPr>
            <a:lvl4pPr marL="1828800" lvl="3" indent="-317500" algn="l" rtl="0">
              <a:lnSpc>
                <a:spcPct val="90000"/>
              </a:lnSpc>
              <a:spcBef>
                <a:spcPts val="400"/>
              </a:spcBef>
              <a:spcAft>
                <a:spcPts val="0"/>
              </a:spcAft>
              <a:buClr>
                <a:schemeClr val="dk1"/>
              </a:buClr>
              <a:buSzPts val="1400"/>
              <a:buChar char="•"/>
              <a:defRPr/>
            </a:lvl4pPr>
            <a:lvl5pPr marL="2286000" lvl="4" indent="-317500" algn="l" rtl="0">
              <a:lnSpc>
                <a:spcPct val="90000"/>
              </a:lnSpc>
              <a:spcBef>
                <a:spcPts val="400"/>
              </a:spcBef>
              <a:spcAft>
                <a:spcPts val="0"/>
              </a:spcAft>
              <a:buClr>
                <a:schemeClr val="dk1"/>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46" name="Google Shape;46;p8"/>
          <p:cNvSpPr txBox="1">
            <a:spLocks noGrp="1"/>
          </p:cNvSpPr>
          <p:nvPr>
            <p:ph type="ftr" idx="11"/>
          </p:nvPr>
        </p:nvSpPr>
        <p:spPr>
          <a:xfrm>
            <a:off x="3028860" y="4767390"/>
            <a:ext cx="3085800" cy="2736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Clr>
                <a:schemeClr val="dk1"/>
              </a:buClr>
              <a:buSzPts val="1400"/>
              <a:buChar char="●"/>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47" name="Google Shape;47;p8"/>
          <p:cNvSpPr txBox="1">
            <a:spLocks noGrp="1"/>
          </p:cNvSpPr>
          <p:nvPr>
            <p:ph type="sldNum" idx="12"/>
          </p:nvPr>
        </p:nvSpPr>
        <p:spPr>
          <a:xfrm>
            <a:off x="6457860" y="4767390"/>
            <a:ext cx="2057100" cy="273600"/>
          </a:xfrm>
          <a:prstGeom prst="rect">
            <a:avLst/>
          </a:prstGeom>
          <a:noFill/>
          <a:ln>
            <a:noFill/>
          </a:ln>
        </p:spPr>
        <p:txBody>
          <a:bodyPr spcFirstLastPara="1" wrap="square" lIns="68575" tIns="34275" rIns="68575" bIns="34275" anchor="ctr" anchorCtr="0">
            <a:noAutofit/>
          </a:bodyPr>
          <a:lstStyle>
            <a:lvl1pPr marL="0" lvl="0" indent="0" algn="r" rtl="0">
              <a:lnSpc>
                <a:spcPct val="100000"/>
              </a:lnSpc>
              <a:spcBef>
                <a:spcPts val="0"/>
              </a:spcBef>
              <a:buClr>
                <a:srgbClr val="8B8B8B"/>
              </a:buClr>
              <a:buSzPts val="900"/>
              <a:buFont typeface="Calibri"/>
              <a:buNone/>
              <a:defRPr sz="900" b="0" strike="noStrike">
                <a:solidFill>
                  <a:srgbClr val="8B8B8B"/>
                </a:solidFill>
                <a:latin typeface="Calibri"/>
                <a:ea typeface="Calibri"/>
                <a:cs typeface="Calibri"/>
                <a:sym typeface="Calibri"/>
              </a:defRPr>
            </a:lvl1pPr>
            <a:lvl2pPr marL="0" lvl="1" indent="0" algn="r" rtl="0">
              <a:lnSpc>
                <a:spcPct val="100000"/>
              </a:lnSpc>
              <a:spcBef>
                <a:spcPts val="0"/>
              </a:spcBef>
              <a:buClr>
                <a:srgbClr val="8B8B8B"/>
              </a:buClr>
              <a:buSzPts val="900"/>
              <a:buFont typeface="Calibri"/>
              <a:buNone/>
              <a:defRPr sz="900" b="0" strike="noStrike">
                <a:solidFill>
                  <a:srgbClr val="8B8B8B"/>
                </a:solidFill>
                <a:latin typeface="Calibri"/>
                <a:ea typeface="Calibri"/>
                <a:cs typeface="Calibri"/>
                <a:sym typeface="Calibri"/>
              </a:defRPr>
            </a:lvl2pPr>
            <a:lvl3pPr marL="0" lvl="2" indent="0" algn="r" rtl="0">
              <a:lnSpc>
                <a:spcPct val="100000"/>
              </a:lnSpc>
              <a:spcBef>
                <a:spcPts val="0"/>
              </a:spcBef>
              <a:buClr>
                <a:srgbClr val="8B8B8B"/>
              </a:buClr>
              <a:buSzPts val="900"/>
              <a:buFont typeface="Calibri"/>
              <a:buNone/>
              <a:defRPr sz="900" b="0" strike="noStrike">
                <a:solidFill>
                  <a:srgbClr val="8B8B8B"/>
                </a:solidFill>
                <a:latin typeface="Calibri"/>
                <a:ea typeface="Calibri"/>
                <a:cs typeface="Calibri"/>
                <a:sym typeface="Calibri"/>
              </a:defRPr>
            </a:lvl3pPr>
            <a:lvl4pPr marL="0" lvl="3" indent="0" algn="r" rtl="0">
              <a:lnSpc>
                <a:spcPct val="100000"/>
              </a:lnSpc>
              <a:spcBef>
                <a:spcPts val="0"/>
              </a:spcBef>
              <a:buClr>
                <a:srgbClr val="8B8B8B"/>
              </a:buClr>
              <a:buSzPts val="900"/>
              <a:buFont typeface="Calibri"/>
              <a:buNone/>
              <a:defRPr sz="900" b="0" strike="noStrike">
                <a:solidFill>
                  <a:srgbClr val="8B8B8B"/>
                </a:solidFill>
                <a:latin typeface="Calibri"/>
                <a:ea typeface="Calibri"/>
                <a:cs typeface="Calibri"/>
                <a:sym typeface="Calibri"/>
              </a:defRPr>
            </a:lvl4pPr>
            <a:lvl5pPr marL="0" lvl="4" indent="0" algn="r" rtl="0">
              <a:lnSpc>
                <a:spcPct val="100000"/>
              </a:lnSpc>
              <a:spcBef>
                <a:spcPts val="0"/>
              </a:spcBef>
              <a:buClr>
                <a:srgbClr val="8B8B8B"/>
              </a:buClr>
              <a:buSzPts val="900"/>
              <a:buFont typeface="Calibri"/>
              <a:buNone/>
              <a:defRPr sz="900" b="0" strike="noStrike">
                <a:solidFill>
                  <a:srgbClr val="8B8B8B"/>
                </a:solidFill>
                <a:latin typeface="Calibri"/>
                <a:ea typeface="Calibri"/>
                <a:cs typeface="Calibri"/>
                <a:sym typeface="Calibri"/>
              </a:defRPr>
            </a:lvl5pPr>
            <a:lvl6pPr marL="0" lvl="5" indent="0" algn="r" rtl="0">
              <a:lnSpc>
                <a:spcPct val="100000"/>
              </a:lnSpc>
              <a:spcBef>
                <a:spcPts val="0"/>
              </a:spcBef>
              <a:buClr>
                <a:srgbClr val="8B8B8B"/>
              </a:buClr>
              <a:buSzPts val="900"/>
              <a:buFont typeface="Calibri"/>
              <a:buNone/>
              <a:defRPr sz="900" b="0" strike="noStrike">
                <a:solidFill>
                  <a:srgbClr val="8B8B8B"/>
                </a:solidFill>
                <a:latin typeface="Calibri"/>
                <a:ea typeface="Calibri"/>
                <a:cs typeface="Calibri"/>
                <a:sym typeface="Calibri"/>
              </a:defRPr>
            </a:lvl6pPr>
            <a:lvl7pPr marL="0" lvl="6" indent="0" algn="r" rtl="0">
              <a:lnSpc>
                <a:spcPct val="100000"/>
              </a:lnSpc>
              <a:spcBef>
                <a:spcPts val="0"/>
              </a:spcBef>
              <a:buClr>
                <a:srgbClr val="8B8B8B"/>
              </a:buClr>
              <a:buSzPts val="900"/>
              <a:buFont typeface="Calibri"/>
              <a:buNone/>
              <a:defRPr sz="900" b="0" strike="noStrike">
                <a:solidFill>
                  <a:srgbClr val="8B8B8B"/>
                </a:solidFill>
                <a:latin typeface="Calibri"/>
                <a:ea typeface="Calibri"/>
                <a:cs typeface="Calibri"/>
                <a:sym typeface="Calibri"/>
              </a:defRPr>
            </a:lvl7pPr>
            <a:lvl8pPr marL="0" lvl="7" indent="0" algn="r" rtl="0">
              <a:lnSpc>
                <a:spcPct val="100000"/>
              </a:lnSpc>
              <a:spcBef>
                <a:spcPts val="0"/>
              </a:spcBef>
              <a:buClr>
                <a:srgbClr val="8B8B8B"/>
              </a:buClr>
              <a:buSzPts val="900"/>
              <a:buFont typeface="Calibri"/>
              <a:buNone/>
              <a:defRPr sz="900" b="0" strike="noStrike">
                <a:solidFill>
                  <a:srgbClr val="8B8B8B"/>
                </a:solidFill>
                <a:latin typeface="Calibri"/>
                <a:ea typeface="Calibri"/>
                <a:cs typeface="Calibri"/>
                <a:sym typeface="Calibri"/>
              </a:defRPr>
            </a:lvl8pPr>
            <a:lvl9pPr marL="0" lvl="8" indent="0" algn="r" rtl="0">
              <a:lnSpc>
                <a:spcPct val="100000"/>
              </a:lnSpc>
              <a:spcBef>
                <a:spcPts val="0"/>
              </a:spcBef>
              <a:buClr>
                <a:srgbClr val="8B8B8B"/>
              </a:buClr>
              <a:buSzPts val="900"/>
              <a:buFont typeface="Calibri"/>
              <a:buNone/>
              <a:defRPr sz="900" b="0" strike="noStrike">
                <a:solidFill>
                  <a:srgbClr val="8B8B8B"/>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
        <p:nvSpPr>
          <p:cNvPr id="48" name="Google Shape;48;p8"/>
          <p:cNvSpPr txBox="1">
            <a:spLocks noGrp="1"/>
          </p:cNvSpPr>
          <p:nvPr>
            <p:ph type="dt" idx="10"/>
          </p:nvPr>
        </p:nvSpPr>
        <p:spPr>
          <a:xfrm>
            <a:off x="628560" y="4767390"/>
            <a:ext cx="2057100" cy="273600"/>
          </a:xfrm>
          <a:prstGeom prst="rect">
            <a:avLst/>
          </a:prstGeom>
          <a:noFill/>
          <a:ln>
            <a:noFill/>
          </a:ln>
        </p:spPr>
        <p:txBody>
          <a:bodyPr spcFirstLastPara="1" wrap="square" lIns="68575" tIns="34275" rIns="68575" bIns="34275" anchor="ctr" anchorCtr="0">
            <a:noAutofit/>
          </a:bodyPr>
          <a:lstStyle>
            <a:lvl1pPr lvl="0" algn="l" rtl="0">
              <a:lnSpc>
                <a:spcPct val="100000"/>
              </a:lnSpc>
              <a:spcBef>
                <a:spcPts val="0"/>
              </a:spcBef>
              <a:spcAft>
                <a:spcPts val="0"/>
              </a:spcAft>
              <a:buClr>
                <a:srgbClr val="8B8B8B"/>
              </a:buClr>
              <a:buSzPts val="14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Content and 2 Content" type="objAndTwoObj">
  <p:cSld name="OBJECT_AND_TWO_OBJECTS">
    <p:spTree>
      <p:nvGrpSpPr>
        <p:cNvPr id="1" name="Shape 49"/>
        <p:cNvGrpSpPr/>
        <p:nvPr/>
      </p:nvGrpSpPr>
      <p:grpSpPr>
        <a:xfrm>
          <a:off x="0" y="0"/>
          <a:ext cx="0" cy="0"/>
          <a:chOff x="0" y="0"/>
          <a:chExt cx="0" cy="0"/>
        </a:xfrm>
      </p:grpSpPr>
      <p:sp>
        <p:nvSpPr>
          <p:cNvPr id="50" name="Google Shape;50;p9"/>
          <p:cNvSpPr txBox="1">
            <a:spLocks noGrp="1"/>
          </p:cNvSpPr>
          <p:nvPr>
            <p:ph type="title"/>
          </p:nvPr>
        </p:nvSpPr>
        <p:spPr>
          <a:xfrm>
            <a:off x="628560" y="273780"/>
            <a:ext cx="7886400" cy="993900"/>
          </a:xfrm>
          <a:prstGeom prst="rect">
            <a:avLst/>
          </a:prstGeom>
          <a:noFill/>
          <a:ln>
            <a:noFill/>
          </a:ln>
        </p:spPr>
        <p:txBody>
          <a:bodyPr spcFirstLastPara="1" wrap="square" lIns="0" tIns="0" rIns="0" bIns="0" anchor="ctr" anchorCtr="0">
            <a:noAutofit/>
          </a:bodyPr>
          <a:lstStyle>
            <a:lvl1pPr lvl="0" algn="l" rtl="0">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51" name="Google Shape;51;p9"/>
          <p:cNvSpPr txBox="1">
            <a:spLocks noGrp="1"/>
          </p:cNvSpPr>
          <p:nvPr>
            <p:ph type="body" idx="1"/>
          </p:nvPr>
        </p:nvSpPr>
        <p:spPr>
          <a:xfrm>
            <a:off x="628560" y="1369170"/>
            <a:ext cx="3848400" cy="3263100"/>
          </a:xfrm>
          <a:prstGeom prst="rect">
            <a:avLst/>
          </a:prstGeom>
          <a:noFill/>
          <a:ln>
            <a:noFill/>
          </a:ln>
        </p:spPr>
        <p:txBody>
          <a:bodyPr spcFirstLastPara="1" wrap="square" lIns="0" tIns="0" rIns="0" bIns="0" anchor="t" anchorCtr="0">
            <a:normAutofit/>
          </a:bodyPr>
          <a:lstStyle>
            <a:lvl1pPr marL="457200" lvl="0" indent="-317500" algn="l" rtl="0">
              <a:lnSpc>
                <a:spcPct val="90000"/>
              </a:lnSpc>
              <a:spcBef>
                <a:spcPts val="800"/>
              </a:spcBef>
              <a:spcAft>
                <a:spcPts val="0"/>
              </a:spcAft>
              <a:buClr>
                <a:schemeClr val="dk1"/>
              </a:buClr>
              <a:buSzPts val="1400"/>
              <a:buChar char="•"/>
              <a:defRPr/>
            </a:lvl1pPr>
            <a:lvl2pPr marL="914400" lvl="1" indent="-317500" algn="l" rtl="0">
              <a:lnSpc>
                <a:spcPct val="90000"/>
              </a:lnSpc>
              <a:spcBef>
                <a:spcPts val="400"/>
              </a:spcBef>
              <a:spcAft>
                <a:spcPts val="0"/>
              </a:spcAft>
              <a:buClr>
                <a:schemeClr val="dk1"/>
              </a:buClr>
              <a:buSzPts val="1400"/>
              <a:buChar char="•"/>
              <a:defRPr/>
            </a:lvl2pPr>
            <a:lvl3pPr marL="1371600" lvl="2" indent="-317500" algn="l" rtl="0">
              <a:lnSpc>
                <a:spcPct val="90000"/>
              </a:lnSpc>
              <a:spcBef>
                <a:spcPts val="400"/>
              </a:spcBef>
              <a:spcAft>
                <a:spcPts val="0"/>
              </a:spcAft>
              <a:buClr>
                <a:schemeClr val="dk1"/>
              </a:buClr>
              <a:buSzPts val="1400"/>
              <a:buChar char="•"/>
              <a:defRPr/>
            </a:lvl3pPr>
            <a:lvl4pPr marL="1828800" lvl="3" indent="-317500" algn="l" rtl="0">
              <a:lnSpc>
                <a:spcPct val="90000"/>
              </a:lnSpc>
              <a:spcBef>
                <a:spcPts val="400"/>
              </a:spcBef>
              <a:spcAft>
                <a:spcPts val="0"/>
              </a:spcAft>
              <a:buClr>
                <a:schemeClr val="dk1"/>
              </a:buClr>
              <a:buSzPts val="1400"/>
              <a:buChar char="•"/>
              <a:defRPr/>
            </a:lvl4pPr>
            <a:lvl5pPr marL="2286000" lvl="4" indent="-317500" algn="l" rtl="0">
              <a:lnSpc>
                <a:spcPct val="90000"/>
              </a:lnSpc>
              <a:spcBef>
                <a:spcPts val="400"/>
              </a:spcBef>
              <a:spcAft>
                <a:spcPts val="0"/>
              </a:spcAft>
              <a:buClr>
                <a:schemeClr val="dk1"/>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52" name="Google Shape;52;p9"/>
          <p:cNvSpPr txBox="1">
            <a:spLocks noGrp="1"/>
          </p:cNvSpPr>
          <p:nvPr>
            <p:ph type="body" idx="2"/>
          </p:nvPr>
        </p:nvSpPr>
        <p:spPr>
          <a:xfrm>
            <a:off x="4669650" y="1369170"/>
            <a:ext cx="3848400" cy="1556400"/>
          </a:xfrm>
          <a:prstGeom prst="rect">
            <a:avLst/>
          </a:prstGeom>
          <a:noFill/>
          <a:ln>
            <a:noFill/>
          </a:ln>
        </p:spPr>
        <p:txBody>
          <a:bodyPr spcFirstLastPara="1" wrap="square" lIns="0" tIns="0" rIns="0" bIns="0" anchor="t" anchorCtr="0">
            <a:normAutofit/>
          </a:bodyPr>
          <a:lstStyle>
            <a:lvl1pPr marL="457200" lvl="0" indent="-317500" algn="l" rtl="0">
              <a:lnSpc>
                <a:spcPct val="90000"/>
              </a:lnSpc>
              <a:spcBef>
                <a:spcPts val="800"/>
              </a:spcBef>
              <a:spcAft>
                <a:spcPts val="0"/>
              </a:spcAft>
              <a:buClr>
                <a:schemeClr val="dk1"/>
              </a:buClr>
              <a:buSzPts val="1400"/>
              <a:buChar char="•"/>
              <a:defRPr/>
            </a:lvl1pPr>
            <a:lvl2pPr marL="914400" lvl="1" indent="-317500" algn="l" rtl="0">
              <a:lnSpc>
                <a:spcPct val="90000"/>
              </a:lnSpc>
              <a:spcBef>
                <a:spcPts val="400"/>
              </a:spcBef>
              <a:spcAft>
                <a:spcPts val="0"/>
              </a:spcAft>
              <a:buClr>
                <a:schemeClr val="dk1"/>
              </a:buClr>
              <a:buSzPts val="1400"/>
              <a:buChar char="•"/>
              <a:defRPr/>
            </a:lvl2pPr>
            <a:lvl3pPr marL="1371600" lvl="2" indent="-317500" algn="l" rtl="0">
              <a:lnSpc>
                <a:spcPct val="90000"/>
              </a:lnSpc>
              <a:spcBef>
                <a:spcPts val="400"/>
              </a:spcBef>
              <a:spcAft>
                <a:spcPts val="0"/>
              </a:spcAft>
              <a:buClr>
                <a:schemeClr val="dk1"/>
              </a:buClr>
              <a:buSzPts val="1400"/>
              <a:buChar char="•"/>
              <a:defRPr/>
            </a:lvl3pPr>
            <a:lvl4pPr marL="1828800" lvl="3" indent="-317500" algn="l" rtl="0">
              <a:lnSpc>
                <a:spcPct val="90000"/>
              </a:lnSpc>
              <a:spcBef>
                <a:spcPts val="400"/>
              </a:spcBef>
              <a:spcAft>
                <a:spcPts val="0"/>
              </a:spcAft>
              <a:buClr>
                <a:schemeClr val="dk1"/>
              </a:buClr>
              <a:buSzPts val="1400"/>
              <a:buChar char="•"/>
              <a:defRPr/>
            </a:lvl4pPr>
            <a:lvl5pPr marL="2286000" lvl="4" indent="-317500" algn="l" rtl="0">
              <a:lnSpc>
                <a:spcPct val="90000"/>
              </a:lnSpc>
              <a:spcBef>
                <a:spcPts val="400"/>
              </a:spcBef>
              <a:spcAft>
                <a:spcPts val="0"/>
              </a:spcAft>
              <a:buClr>
                <a:schemeClr val="dk1"/>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53" name="Google Shape;53;p9"/>
          <p:cNvSpPr txBox="1">
            <a:spLocks noGrp="1"/>
          </p:cNvSpPr>
          <p:nvPr>
            <p:ph type="body" idx="3"/>
          </p:nvPr>
        </p:nvSpPr>
        <p:spPr>
          <a:xfrm>
            <a:off x="4669650" y="3073680"/>
            <a:ext cx="3848400" cy="1556400"/>
          </a:xfrm>
          <a:prstGeom prst="rect">
            <a:avLst/>
          </a:prstGeom>
          <a:noFill/>
          <a:ln>
            <a:noFill/>
          </a:ln>
        </p:spPr>
        <p:txBody>
          <a:bodyPr spcFirstLastPara="1" wrap="square" lIns="0" tIns="0" rIns="0" bIns="0" anchor="t" anchorCtr="0">
            <a:normAutofit/>
          </a:bodyPr>
          <a:lstStyle>
            <a:lvl1pPr marL="457200" lvl="0" indent="-317500" algn="l" rtl="0">
              <a:lnSpc>
                <a:spcPct val="90000"/>
              </a:lnSpc>
              <a:spcBef>
                <a:spcPts val="800"/>
              </a:spcBef>
              <a:spcAft>
                <a:spcPts val="0"/>
              </a:spcAft>
              <a:buClr>
                <a:schemeClr val="dk1"/>
              </a:buClr>
              <a:buSzPts val="1400"/>
              <a:buChar char="•"/>
              <a:defRPr/>
            </a:lvl1pPr>
            <a:lvl2pPr marL="914400" lvl="1" indent="-317500" algn="l" rtl="0">
              <a:lnSpc>
                <a:spcPct val="90000"/>
              </a:lnSpc>
              <a:spcBef>
                <a:spcPts val="400"/>
              </a:spcBef>
              <a:spcAft>
                <a:spcPts val="0"/>
              </a:spcAft>
              <a:buClr>
                <a:schemeClr val="dk1"/>
              </a:buClr>
              <a:buSzPts val="1400"/>
              <a:buChar char="•"/>
              <a:defRPr/>
            </a:lvl2pPr>
            <a:lvl3pPr marL="1371600" lvl="2" indent="-317500" algn="l" rtl="0">
              <a:lnSpc>
                <a:spcPct val="90000"/>
              </a:lnSpc>
              <a:spcBef>
                <a:spcPts val="400"/>
              </a:spcBef>
              <a:spcAft>
                <a:spcPts val="0"/>
              </a:spcAft>
              <a:buClr>
                <a:schemeClr val="dk1"/>
              </a:buClr>
              <a:buSzPts val="1400"/>
              <a:buChar char="•"/>
              <a:defRPr/>
            </a:lvl3pPr>
            <a:lvl4pPr marL="1828800" lvl="3" indent="-317500" algn="l" rtl="0">
              <a:lnSpc>
                <a:spcPct val="90000"/>
              </a:lnSpc>
              <a:spcBef>
                <a:spcPts val="400"/>
              </a:spcBef>
              <a:spcAft>
                <a:spcPts val="0"/>
              </a:spcAft>
              <a:buClr>
                <a:schemeClr val="dk1"/>
              </a:buClr>
              <a:buSzPts val="1400"/>
              <a:buChar char="•"/>
              <a:defRPr/>
            </a:lvl4pPr>
            <a:lvl5pPr marL="2286000" lvl="4" indent="-317500" algn="l" rtl="0">
              <a:lnSpc>
                <a:spcPct val="90000"/>
              </a:lnSpc>
              <a:spcBef>
                <a:spcPts val="400"/>
              </a:spcBef>
              <a:spcAft>
                <a:spcPts val="0"/>
              </a:spcAft>
              <a:buClr>
                <a:schemeClr val="dk1"/>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54" name="Google Shape;54;p9"/>
          <p:cNvSpPr txBox="1">
            <a:spLocks noGrp="1"/>
          </p:cNvSpPr>
          <p:nvPr>
            <p:ph type="ftr" idx="11"/>
          </p:nvPr>
        </p:nvSpPr>
        <p:spPr>
          <a:xfrm>
            <a:off x="3028860" y="4767390"/>
            <a:ext cx="3085800" cy="2736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Clr>
                <a:schemeClr val="dk1"/>
              </a:buClr>
              <a:buSzPts val="1400"/>
              <a:buChar char="●"/>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55" name="Google Shape;55;p9"/>
          <p:cNvSpPr txBox="1">
            <a:spLocks noGrp="1"/>
          </p:cNvSpPr>
          <p:nvPr>
            <p:ph type="sldNum" idx="12"/>
          </p:nvPr>
        </p:nvSpPr>
        <p:spPr>
          <a:xfrm>
            <a:off x="6457860" y="4767390"/>
            <a:ext cx="2057100" cy="273600"/>
          </a:xfrm>
          <a:prstGeom prst="rect">
            <a:avLst/>
          </a:prstGeom>
          <a:noFill/>
          <a:ln>
            <a:noFill/>
          </a:ln>
        </p:spPr>
        <p:txBody>
          <a:bodyPr spcFirstLastPara="1" wrap="square" lIns="68575" tIns="34275" rIns="68575" bIns="34275" anchor="ctr" anchorCtr="0">
            <a:noAutofit/>
          </a:bodyPr>
          <a:lstStyle>
            <a:lvl1pPr marL="0" lvl="0" indent="0" algn="r" rtl="0">
              <a:lnSpc>
                <a:spcPct val="100000"/>
              </a:lnSpc>
              <a:spcBef>
                <a:spcPts val="0"/>
              </a:spcBef>
              <a:buClr>
                <a:srgbClr val="8B8B8B"/>
              </a:buClr>
              <a:buSzPts val="900"/>
              <a:buFont typeface="Calibri"/>
              <a:buNone/>
              <a:defRPr sz="900" b="0" strike="noStrike">
                <a:solidFill>
                  <a:srgbClr val="8B8B8B"/>
                </a:solidFill>
                <a:latin typeface="Calibri"/>
                <a:ea typeface="Calibri"/>
                <a:cs typeface="Calibri"/>
                <a:sym typeface="Calibri"/>
              </a:defRPr>
            </a:lvl1pPr>
            <a:lvl2pPr marL="0" lvl="1" indent="0" algn="r" rtl="0">
              <a:lnSpc>
                <a:spcPct val="100000"/>
              </a:lnSpc>
              <a:spcBef>
                <a:spcPts val="0"/>
              </a:spcBef>
              <a:buClr>
                <a:srgbClr val="8B8B8B"/>
              </a:buClr>
              <a:buSzPts val="900"/>
              <a:buFont typeface="Calibri"/>
              <a:buNone/>
              <a:defRPr sz="900" b="0" strike="noStrike">
                <a:solidFill>
                  <a:srgbClr val="8B8B8B"/>
                </a:solidFill>
                <a:latin typeface="Calibri"/>
                <a:ea typeface="Calibri"/>
                <a:cs typeface="Calibri"/>
                <a:sym typeface="Calibri"/>
              </a:defRPr>
            </a:lvl2pPr>
            <a:lvl3pPr marL="0" lvl="2" indent="0" algn="r" rtl="0">
              <a:lnSpc>
                <a:spcPct val="100000"/>
              </a:lnSpc>
              <a:spcBef>
                <a:spcPts val="0"/>
              </a:spcBef>
              <a:buClr>
                <a:srgbClr val="8B8B8B"/>
              </a:buClr>
              <a:buSzPts val="900"/>
              <a:buFont typeface="Calibri"/>
              <a:buNone/>
              <a:defRPr sz="900" b="0" strike="noStrike">
                <a:solidFill>
                  <a:srgbClr val="8B8B8B"/>
                </a:solidFill>
                <a:latin typeface="Calibri"/>
                <a:ea typeface="Calibri"/>
                <a:cs typeface="Calibri"/>
                <a:sym typeface="Calibri"/>
              </a:defRPr>
            </a:lvl3pPr>
            <a:lvl4pPr marL="0" lvl="3" indent="0" algn="r" rtl="0">
              <a:lnSpc>
                <a:spcPct val="100000"/>
              </a:lnSpc>
              <a:spcBef>
                <a:spcPts val="0"/>
              </a:spcBef>
              <a:buClr>
                <a:srgbClr val="8B8B8B"/>
              </a:buClr>
              <a:buSzPts val="900"/>
              <a:buFont typeface="Calibri"/>
              <a:buNone/>
              <a:defRPr sz="900" b="0" strike="noStrike">
                <a:solidFill>
                  <a:srgbClr val="8B8B8B"/>
                </a:solidFill>
                <a:latin typeface="Calibri"/>
                <a:ea typeface="Calibri"/>
                <a:cs typeface="Calibri"/>
                <a:sym typeface="Calibri"/>
              </a:defRPr>
            </a:lvl4pPr>
            <a:lvl5pPr marL="0" lvl="4" indent="0" algn="r" rtl="0">
              <a:lnSpc>
                <a:spcPct val="100000"/>
              </a:lnSpc>
              <a:spcBef>
                <a:spcPts val="0"/>
              </a:spcBef>
              <a:buClr>
                <a:srgbClr val="8B8B8B"/>
              </a:buClr>
              <a:buSzPts val="900"/>
              <a:buFont typeface="Calibri"/>
              <a:buNone/>
              <a:defRPr sz="900" b="0" strike="noStrike">
                <a:solidFill>
                  <a:srgbClr val="8B8B8B"/>
                </a:solidFill>
                <a:latin typeface="Calibri"/>
                <a:ea typeface="Calibri"/>
                <a:cs typeface="Calibri"/>
                <a:sym typeface="Calibri"/>
              </a:defRPr>
            </a:lvl5pPr>
            <a:lvl6pPr marL="0" lvl="5" indent="0" algn="r" rtl="0">
              <a:lnSpc>
                <a:spcPct val="100000"/>
              </a:lnSpc>
              <a:spcBef>
                <a:spcPts val="0"/>
              </a:spcBef>
              <a:buClr>
                <a:srgbClr val="8B8B8B"/>
              </a:buClr>
              <a:buSzPts val="900"/>
              <a:buFont typeface="Calibri"/>
              <a:buNone/>
              <a:defRPr sz="900" b="0" strike="noStrike">
                <a:solidFill>
                  <a:srgbClr val="8B8B8B"/>
                </a:solidFill>
                <a:latin typeface="Calibri"/>
                <a:ea typeface="Calibri"/>
                <a:cs typeface="Calibri"/>
                <a:sym typeface="Calibri"/>
              </a:defRPr>
            </a:lvl6pPr>
            <a:lvl7pPr marL="0" lvl="6" indent="0" algn="r" rtl="0">
              <a:lnSpc>
                <a:spcPct val="100000"/>
              </a:lnSpc>
              <a:spcBef>
                <a:spcPts val="0"/>
              </a:spcBef>
              <a:buClr>
                <a:srgbClr val="8B8B8B"/>
              </a:buClr>
              <a:buSzPts val="900"/>
              <a:buFont typeface="Calibri"/>
              <a:buNone/>
              <a:defRPr sz="900" b="0" strike="noStrike">
                <a:solidFill>
                  <a:srgbClr val="8B8B8B"/>
                </a:solidFill>
                <a:latin typeface="Calibri"/>
                <a:ea typeface="Calibri"/>
                <a:cs typeface="Calibri"/>
                <a:sym typeface="Calibri"/>
              </a:defRPr>
            </a:lvl7pPr>
            <a:lvl8pPr marL="0" lvl="7" indent="0" algn="r" rtl="0">
              <a:lnSpc>
                <a:spcPct val="100000"/>
              </a:lnSpc>
              <a:spcBef>
                <a:spcPts val="0"/>
              </a:spcBef>
              <a:buClr>
                <a:srgbClr val="8B8B8B"/>
              </a:buClr>
              <a:buSzPts val="900"/>
              <a:buFont typeface="Calibri"/>
              <a:buNone/>
              <a:defRPr sz="900" b="0" strike="noStrike">
                <a:solidFill>
                  <a:srgbClr val="8B8B8B"/>
                </a:solidFill>
                <a:latin typeface="Calibri"/>
                <a:ea typeface="Calibri"/>
                <a:cs typeface="Calibri"/>
                <a:sym typeface="Calibri"/>
              </a:defRPr>
            </a:lvl8pPr>
            <a:lvl9pPr marL="0" lvl="8" indent="0" algn="r" rtl="0">
              <a:lnSpc>
                <a:spcPct val="100000"/>
              </a:lnSpc>
              <a:spcBef>
                <a:spcPts val="0"/>
              </a:spcBef>
              <a:buClr>
                <a:srgbClr val="8B8B8B"/>
              </a:buClr>
              <a:buSzPts val="900"/>
              <a:buFont typeface="Calibri"/>
              <a:buNone/>
              <a:defRPr sz="900" b="0" strike="noStrike">
                <a:solidFill>
                  <a:srgbClr val="8B8B8B"/>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
        <p:nvSpPr>
          <p:cNvPr id="56" name="Google Shape;56;p9"/>
          <p:cNvSpPr txBox="1">
            <a:spLocks noGrp="1"/>
          </p:cNvSpPr>
          <p:nvPr>
            <p:ph type="dt" idx="10"/>
          </p:nvPr>
        </p:nvSpPr>
        <p:spPr>
          <a:xfrm>
            <a:off x="628560" y="4767390"/>
            <a:ext cx="2057100" cy="273600"/>
          </a:xfrm>
          <a:prstGeom prst="rect">
            <a:avLst/>
          </a:prstGeom>
          <a:noFill/>
          <a:ln>
            <a:noFill/>
          </a:ln>
        </p:spPr>
        <p:txBody>
          <a:bodyPr spcFirstLastPara="1" wrap="square" lIns="68575" tIns="34275" rIns="68575" bIns="34275" anchor="ctr" anchorCtr="0">
            <a:noAutofit/>
          </a:bodyPr>
          <a:lstStyle>
            <a:lvl1pPr lvl="0" algn="l" rtl="0">
              <a:lnSpc>
                <a:spcPct val="100000"/>
              </a:lnSpc>
              <a:spcBef>
                <a:spcPts val="0"/>
              </a:spcBef>
              <a:spcAft>
                <a:spcPts val="0"/>
              </a:spcAft>
              <a:buClr>
                <a:srgbClr val="8B8B8B"/>
              </a:buClr>
              <a:buSzPts val="14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2 Content over Content" type="twoObjOverTx">
  <p:cSld name="TWO_OBJECTS_OVER_TEXT">
    <p:spTree>
      <p:nvGrpSpPr>
        <p:cNvPr id="1" name="Shape 57"/>
        <p:cNvGrpSpPr/>
        <p:nvPr/>
      </p:nvGrpSpPr>
      <p:grpSpPr>
        <a:xfrm>
          <a:off x="0" y="0"/>
          <a:ext cx="0" cy="0"/>
          <a:chOff x="0" y="0"/>
          <a:chExt cx="0" cy="0"/>
        </a:xfrm>
      </p:grpSpPr>
      <p:sp>
        <p:nvSpPr>
          <p:cNvPr id="58" name="Google Shape;58;p10"/>
          <p:cNvSpPr txBox="1">
            <a:spLocks noGrp="1"/>
          </p:cNvSpPr>
          <p:nvPr>
            <p:ph type="title"/>
          </p:nvPr>
        </p:nvSpPr>
        <p:spPr>
          <a:xfrm>
            <a:off x="628560" y="273780"/>
            <a:ext cx="7886400" cy="993900"/>
          </a:xfrm>
          <a:prstGeom prst="rect">
            <a:avLst/>
          </a:prstGeom>
          <a:noFill/>
          <a:ln>
            <a:noFill/>
          </a:ln>
        </p:spPr>
        <p:txBody>
          <a:bodyPr spcFirstLastPara="1" wrap="square" lIns="0" tIns="0" rIns="0" bIns="0" anchor="ctr" anchorCtr="0">
            <a:noAutofit/>
          </a:bodyPr>
          <a:lstStyle>
            <a:lvl1pPr lvl="0" algn="l" rtl="0">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59" name="Google Shape;59;p10"/>
          <p:cNvSpPr txBox="1">
            <a:spLocks noGrp="1"/>
          </p:cNvSpPr>
          <p:nvPr>
            <p:ph type="body" idx="1"/>
          </p:nvPr>
        </p:nvSpPr>
        <p:spPr>
          <a:xfrm>
            <a:off x="628560" y="1369170"/>
            <a:ext cx="3848400" cy="1556400"/>
          </a:xfrm>
          <a:prstGeom prst="rect">
            <a:avLst/>
          </a:prstGeom>
          <a:noFill/>
          <a:ln>
            <a:noFill/>
          </a:ln>
        </p:spPr>
        <p:txBody>
          <a:bodyPr spcFirstLastPara="1" wrap="square" lIns="0" tIns="0" rIns="0" bIns="0" anchor="t" anchorCtr="0">
            <a:normAutofit/>
          </a:bodyPr>
          <a:lstStyle>
            <a:lvl1pPr marL="457200" lvl="0" indent="-317500" algn="l" rtl="0">
              <a:lnSpc>
                <a:spcPct val="90000"/>
              </a:lnSpc>
              <a:spcBef>
                <a:spcPts val="800"/>
              </a:spcBef>
              <a:spcAft>
                <a:spcPts val="0"/>
              </a:spcAft>
              <a:buClr>
                <a:schemeClr val="dk1"/>
              </a:buClr>
              <a:buSzPts val="1400"/>
              <a:buChar char="•"/>
              <a:defRPr/>
            </a:lvl1pPr>
            <a:lvl2pPr marL="914400" lvl="1" indent="-317500" algn="l" rtl="0">
              <a:lnSpc>
                <a:spcPct val="90000"/>
              </a:lnSpc>
              <a:spcBef>
                <a:spcPts val="400"/>
              </a:spcBef>
              <a:spcAft>
                <a:spcPts val="0"/>
              </a:spcAft>
              <a:buClr>
                <a:schemeClr val="dk1"/>
              </a:buClr>
              <a:buSzPts val="1400"/>
              <a:buChar char="•"/>
              <a:defRPr/>
            </a:lvl2pPr>
            <a:lvl3pPr marL="1371600" lvl="2" indent="-317500" algn="l" rtl="0">
              <a:lnSpc>
                <a:spcPct val="90000"/>
              </a:lnSpc>
              <a:spcBef>
                <a:spcPts val="400"/>
              </a:spcBef>
              <a:spcAft>
                <a:spcPts val="0"/>
              </a:spcAft>
              <a:buClr>
                <a:schemeClr val="dk1"/>
              </a:buClr>
              <a:buSzPts val="1400"/>
              <a:buChar char="•"/>
              <a:defRPr/>
            </a:lvl3pPr>
            <a:lvl4pPr marL="1828800" lvl="3" indent="-317500" algn="l" rtl="0">
              <a:lnSpc>
                <a:spcPct val="90000"/>
              </a:lnSpc>
              <a:spcBef>
                <a:spcPts val="400"/>
              </a:spcBef>
              <a:spcAft>
                <a:spcPts val="0"/>
              </a:spcAft>
              <a:buClr>
                <a:schemeClr val="dk1"/>
              </a:buClr>
              <a:buSzPts val="1400"/>
              <a:buChar char="•"/>
              <a:defRPr/>
            </a:lvl4pPr>
            <a:lvl5pPr marL="2286000" lvl="4" indent="-317500" algn="l" rtl="0">
              <a:lnSpc>
                <a:spcPct val="90000"/>
              </a:lnSpc>
              <a:spcBef>
                <a:spcPts val="400"/>
              </a:spcBef>
              <a:spcAft>
                <a:spcPts val="0"/>
              </a:spcAft>
              <a:buClr>
                <a:schemeClr val="dk1"/>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60" name="Google Shape;60;p10"/>
          <p:cNvSpPr txBox="1">
            <a:spLocks noGrp="1"/>
          </p:cNvSpPr>
          <p:nvPr>
            <p:ph type="body" idx="2"/>
          </p:nvPr>
        </p:nvSpPr>
        <p:spPr>
          <a:xfrm>
            <a:off x="4669650" y="1369170"/>
            <a:ext cx="3848400" cy="1556400"/>
          </a:xfrm>
          <a:prstGeom prst="rect">
            <a:avLst/>
          </a:prstGeom>
          <a:noFill/>
          <a:ln>
            <a:noFill/>
          </a:ln>
        </p:spPr>
        <p:txBody>
          <a:bodyPr spcFirstLastPara="1" wrap="square" lIns="0" tIns="0" rIns="0" bIns="0" anchor="t" anchorCtr="0">
            <a:normAutofit/>
          </a:bodyPr>
          <a:lstStyle>
            <a:lvl1pPr marL="457200" lvl="0" indent="-317500" algn="l" rtl="0">
              <a:lnSpc>
                <a:spcPct val="90000"/>
              </a:lnSpc>
              <a:spcBef>
                <a:spcPts val="800"/>
              </a:spcBef>
              <a:spcAft>
                <a:spcPts val="0"/>
              </a:spcAft>
              <a:buClr>
                <a:schemeClr val="dk1"/>
              </a:buClr>
              <a:buSzPts val="1400"/>
              <a:buChar char="•"/>
              <a:defRPr/>
            </a:lvl1pPr>
            <a:lvl2pPr marL="914400" lvl="1" indent="-317500" algn="l" rtl="0">
              <a:lnSpc>
                <a:spcPct val="90000"/>
              </a:lnSpc>
              <a:spcBef>
                <a:spcPts val="400"/>
              </a:spcBef>
              <a:spcAft>
                <a:spcPts val="0"/>
              </a:spcAft>
              <a:buClr>
                <a:schemeClr val="dk1"/>
              </a:buClr>
              <a:buSzPts val="1400"/>
              <a:buChar char="•"/>
              <a:defRPr/>
            </a:lvl2pPr>
            <a:lvl3pPr marL="1371600" lvl="2" indent="-317500" algn="l" rtl="0">
              <a:lnSpc>
                <a:spcPct val="90000"/>
              </a:lnSpc>
              <a:spcBef>
                <a:spcPts val="400"/>
              </a:spcBef>
              <a:spcAft>
                <a:spcPts val="0"/>
              </a:spcAft>
              <a:buClr>
                <a:schemeClr val="dk1"/>
              </a:buClr>
              <a:buSzPts val="1400"/>
              <a:buChar char="•"/>
              <a:defRPr/>
            </a:lvl3pPr>
            <a:lvl4pPr marL="1828800" lvl="3" indent="-317500" algn="l" rtl="0">
              <a:lnSpc>
                <a:spcPct val="90000"/>
              </a:lnSpc>
              <a:spcBef>
                <a:spcPts val="400"/>
              </a:spcBef>
              <a:spcAft>
                <a:spcPts val="0"/>
              </a:spcAft>
              <a:buClr>
                <a:schemeClr val="dk1"/>
              </a:buClr>
              <a:buSzPts val="1400"/>
              <a:buChar char="•"/>
              <a:defRPr/>
            </a:lvl4pPr>
            <a:lvl5pPr marL="2286000" lvl="4" indent="-317500" algn="l" rtl="0">
              <a:lnSpc>
                <a:spcPct val="90000"/>
              </a:lnSpc>
              <a:spcBef>
                <a:spcPts val="400"/>
              </a:spcBef>
              <a:spcAft>
                <a:spcPts val="0"/>
              </a:spcAft>
              <a:buClr>
                <a:schemeClr val="dk1"/>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61" name="Google Shape;61;p10"/>
          <p:cNvSpPr txBox="1">
            <a:spLocks noGrp="1"/>
          </p:cNvSpPr>
          <p:nvPr>
            <p:ph type="body" idx="3"/>
          </p:nvPr>
        </p:nvSpPr>
        <p:spPr>
          <a:xfrm>
            <a:off x="628560" y="3073680"/>
            <a:ext cx="7886400" cy="1556400"/>
          </a:xfrm>
          <a:prstGeom prst="rect">
            <a:avLst/>
          </a:prstGeom>
          <a:noFill/>
          <a:ln>
            <a:noFill/>
          </a:ln>
        </p:spPr>
        <p:txBody>
          <a:bodyPr spcFirstLastPara="1" wrap="square" lIns="0" tIns="0" rIns="0" bIns="0" anchor="t" anchorCtr="0">
            <a:normAutofit/>
          </a:bodyPr>
          <a:lstStyle>
            <a:lvl1pPr marL="457200" lvl="0" indent="-317500" algn="l" rtl="0">
              <a:lnSpc>
                <a:spcPct val="90000"/>
              </a:lnSpc>
              <a:spcBef>
                <a:spcPts val="800"/>
              </a:spcBef>
              <a:spcAft>
                <a:spcPts val="0"/>
              </a:spcAft>
              <a:buClr>
                <a:schemeClr val="dk1"/>
              </a:buClr>
              <a:buSzPts val="1400"/>
              <a:buChar char="•"/>
              <a:defRPr/>
            </a:lvl1pPr>
            <a:lvl2pPr marL="914400" lvl="1" indent="-317500" algn="l" rtl="0">
              <a:lnSpc>
                <a:spcPct val="90000"/>
              </a:lnSpc>
              <a:spcBef>
                <a:spcPts val="400"/>
              </a:spcBef>
              <a:spcAft>
                <a:spcPts val="0"/>
              </a:spcAft>
              <a:buClr>
                <a:schemeClr val="dk1"/>
              </a:buClr>
              <a:buSzPts val="1400"/>
              <a:buChar char="•"/>
              <a:defRPr/>
            </a:lvl2pPr>
            <a:lvl3pPr marL="1371600" lvl="2" indent="-317500" algn="l" rtl="0">
              <a:lnSpc>
                <a:spcPct val="90000"/>
              </a:lnSpc>
              <a:spcBef>
                <a:spcPts val="400"/>
              </a:spcBef>
              <a:spcAft>
                <a:spcPts val="0"/>
              </a:spcAft>
              <a:buClr>
                <a:schemeClr val="dk1"/>
              </a:buClr>
              <a:buSzPts val="1400"/>
              <a:buChar char="•"/>
              <a:defRPr/>
            </a:lvl3pPr>
            <a:lvl4pPr marL="1828800" lvl="3" indent="-317500" algn="l" rtl="0">
              <a:lnSpc>
                <a:spcPct val="90000"/>
              </a:lnSpc>
              <a:spcBef>
                <a:spcPts val="400"/>
              </a:spcBef>
              <a:spcAft>
                <a:spcPts val="0"/>
              </a:spcAft>
              <a:buClr>
                <a:schemeClr val="dk1"/>
              </a:buClr>
              <a:buSzPts val="1400"/>
              <a:buChar char="•"/>
              <a:defRPr/>
            </a:lvl4pPr>
            <a:lvl5pPr marL="2286000" lvl="4" indent="-317500" algn="l" rtl="0">
              <a:lnSpc>
                <a:spcPct val="90000"/>
              </a:lnSpc>
              <a:spcBef>
                <a:spcPts val="400"/>
              </a:spcBef>
              <a:spcAft>
                <a:spcPts val="0"/>
              </a:spcAft>
              <a:buClr>
                <a:schemeClr val="dk1"/>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62" name="Google Shape;62;p10"/>
          <p:cNvSpPr txBox="1">
            <a:spLocks noGrp="1"/>
          </p:cNvSpPr>
          <p:nvPr>
            <p:ph type="ftr" idx="11"/>
          </p:nvPr>
        </p:nvSpPr>
        <p:spPr>
          <a:xfrm>
            <a:off x="3028860" y="4767390"/>
            <a:ext cx="3085800" cy="2736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Clr>
                <a:schemeClr val="dk1"/>
              </a:buClr>
              <a:buSzPts val="1400"/>
              <a:buChar char="●"/>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63" name="Google Shape;63;p10"/>
          <p:cNvSpPr txBox="1">
            <a:spLocks noGrp="1"/>
          </p:cNvSpPr>
          <p:nvPr>
            <p:ph type="sldNum" idx="12"/>
          </p:nvPr>
        </p:nvSpPr>
        <p:spPr>
          <a:xfrm>
            <a:off x="6457860" y="4767390"/>
            <a:ext cx="2057100" cy="273600"/>
          </a:xfrm>
          <a:prstGeom prst="rect">
            <a:avLst/>
          </a:prstGeom>
          <a:noFill/>
          <a:ln>
            <a:noFill/>
          </a:ln>
        </p:spPr>
        <p:txBody>
          <a:bodyPr spcFirstLastPara="1" wrap="square" lIns="68575" tIns="34275" rIns="68575" bIns="34275" anchor="ctr" anchorCtr="0">
            <a:noAutofit/>
          </a:bodyPr>
          <a:lstStyle>
            <a:lvl1pPr marL="0" lvl="0" indent="0" algn="r" rtl="0">
              <a:lnSpc>
                <a:spcPct val="100000"/>
              </a:lnSpc>
              <a:spcBef>
                <a:spcPts val="0"/>
              </a:spcBef>
              <a:buClr>
                <a:srgbClr val="8B8B8B"/>
              </a:buClr>
              <a:buSzPts val="900"/>
              <a:buFont typeface="Calibri"/>
              <a:buNone/>
              <a:defRPr sz="900" b="0" strike="noStrike">
                <a:solidFill>
                  <a:srgbClr val="8B8B8B"/>
                </a:solidFill>
                <a:latin typeface="Calibri"/>
                <a:ea typeface="Calibri"/>
                <a:cs typeface="Calibri"/>
                <a:sym typeface="Calibri"/>
              </a:defRPr>
            </a:lvl1pPr>
            <a:lvl2pPr marL="0" lvl="1" indent="0" algn="r" rtl="0">
              <a:lnSpc>
                <a:spcPct val="100000"/>
              </a:lnSpc>
              <a:spcBef>
                <a:spcPts val="0"/>
              </a:spcBef>
              <a:buClr>
                <a:srgbClr val="8B8B8B"/>
              </a:buClr>
              <a:buSzPts val="900"/>
              <a:buFont typeface="Calibri"/>
              <a:buNone/>
              <a:defRPr sz="900" b="0" strike="noStrike">
                <a:solidFill>
                  <a:srgbClr val="8B8B8B"/>
                </a:solidFill>
                <a:latin typeface="Calibri"/>
                <a:ea typeface="Calibri"/>
                <a:cs typeface="Calibri"/>
                <a:sym typeface="Calibri"/>
              </a:defRPr>
            </a:lvl2pPr>
            <a:lvl3pPr marL="0" lvl="2" indent="0" algn="r" rtl="0">
              <a:lnSpc>
                <a:spcPct val="100000"/>
              </a:lnSpc>
              <a:spcBef>
                <a:spcPts val="0"/>
              </a:spcBef>
              <a:buClr>
                <a:srgbClr val="8B8B8B"/>
              </a:buClr>
              <a:buSzPts val="900"/>
              <a:buFont typeface="Calibri"/>
              <a:buNone/>
              <a:defRPr sz="900" b="0" strike="noStrike">
                <a:solidFill>
                  <a:srgbClr val="8B8B8B"/>
                </a:solidFill>
                <a:latin typeface="Calibri"/>
                <a:ea typeface="Calibri"/>
                <a:cs typeface="Calibri"/>
                <a:sym typeface="Calibri"/>
              </a:defRPr>
            </a:lvl3pPr>
            <a:lvl4pPr marL="0" lvl="3" indent="0" algn="r" rtl="0">
              <a:lnSpc>
                <a:spcPct val="100000"/>
              </a:lnSpc>
              <a:spcBef>
                <a:spcPts val="0"/>
              </a:spcBef>
              <a:buClr>
                <a:srgbClr val="8B8B8B"/>
              </a:buClr>
              <a:buSzPts val="900"/>
              <a:buFont typeface="Calibri"/>
              <a:buNone/>
              <a:defRPr sz="900" b="0" strike="noStrike">
                <a:solidFill>
                  <a:srgbClr val="8B8B8B"/>
                </a:solidFill>
                <a:latin typeface="Calibri"/>
                <a:ea typeface="Calibri"/>
                <a:cs typeface="Calibri"/>
                <a:sym typeface="Calibri"/>
              </a:defRPr>
            </a:lvl4pPr>
            <a:lvl5pPr marL="0" lvl="4" indent="0" algn="r" rtl="0">
              <a:lnSpc>
                <a:spcPct val="100000"/>
              </a:lnSpc>
              <a:spcBef>
                <a:spcPts val="0"/>
              </a:spcBef>
              <a:buClr>
                <a:srgbClr val="8B8B8B"/>
              </a:buClr>
              <a:buSzPts val="900"/>
              <a:buFont typeface="Calibri"/>
              <a:buNone/>
              <a:defRPr sz="900" b="0" strike="noStrike">
                <a:solidFill>
                  <a:srgbClr val="8B8B8B"/>
                </a:solidFill>
                <a:latin typeface="Calibri"/>
                <a:ea typeface="Calibri"/>
                <a:cs typeface="Calibri"/>
                <a:sym typeface="Calibri"/>
              </a:defRPr>
            </a:lvl5pPr>
            <a:lvl6pPr marL="0" lvl="5" indent="0" algn="r" rtl="0">
              <a:lnSpc>
                <a:spcPct val="100000"/>
              </a:lnSpc>
              <a:spcBef>
                <a:spcPts val="0"/>
              </a:spcBef>
              <a:buClr>
                <a:srgbClr val="8B8B8B"/>
              </a:buClr>
              <a:buSzPts val="900"/>
              <a:buFont typeface="Calibri"/>
              <a:buNone/>
              <a:defRPr sz="900" b="0" strike="noStrike">
                <a:solidFill>
                  <a:srgbClr val="8B8B8B"/>
                </a:solidFill>
                <a:latin typeface="Calibri"/>
                <a:ea typeface="Calibri"/>
                <a:cs typeface="Calibri"/>
                <a:sym typeface="Calibri"/>
              </a:defRPr>
            </a:lvl6pPr>
            <a:lvl7pPr marL="0" lvl="6" indent="0" algn="r" rtl="0">
              <a:lnSpc>
                <a:spcPct val="100000"/>
              </a:lnSpc>
              <a:spcBef>
                <a:spcPts val="0"/>
              </a:spcBef>
              <a:buClr>
                <a:srgbClr val="8B8B8B"/>
              </a:buClr>
              <a:buSzPts val="900"/>
              <a:buFont typeface="Calibri"/>
              <a:buNone/>
              <a:defRPr sz="900" b="0" strike="noStrike">
                <a:solidFill>
                  <a:srgbClr val="8B8B8B"/>
                </a:solidFill>
                <a:latin typeface="Calibri"/>
                <a:ea typeface="Calibri"/>
                <a:cs typeface="Calibri"/>
                <a:sym typeface="Calibri"/>
              </a:defRPr>
            </a:lvl7pPr>
            <a:lvl8pPr marL="0" lvl="7" indent="0" algn="r" rtl="0">
              <a:lnSpc>
                <a:spcPct val="100000"/>
              </a:lnSpc>
              <a:spcBef>
                <a:spcPts val="0"/>
              </a:spcBef>
              <a:buClr>
                <a:srgbClr val="8B8B8B"/>
              </a:buClr>
              <a:buSzPts val="900"/>
              <a:buFont typeface="Calibri"/>
              <a:buNone/>
              <a:defRPr sz="900" b="0" strike="noStrike">
                <a:solidFill>
                  <a:srgbClr val="8B8B8B"/>
                </a:solidFill>
                <a:latin typeface="Calibri"/>
                <a:ea typeface="Calibri"/>
                <a:cs typeface="Calibri"/>
                <a:sym typeface="Calibri"/>
              </a:defRPr>
            </a:lvl8pPr>
            <a:lvl9pPr marL="0" lvl="8" indent="0" algn="r" rtl="0">
              <a:lnSpc>
                <a:spcPct val="100000"/>
              </a:lnSpc>
              <a:spcBef>
                <a:spcPts val="0"/>
              </a:spcBef>
              <a:buClr>
                <a:srgbClr val="8B8B8B"/>
              </a:buClr>
              <a:buSzPts val="900"/>
              <a:buFont typeface="Calibri"/>
              <a:buNone/>
              <a:defRPr sz="900" b="0" strike="noStrike">
                <a:solidFill>
                  <a:srgbClr val="8B8B8B"/>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
        <p:nvSpPr>
          <p:cNvPr id="64" name="Google Shape;64;p10"/>
          <p:cNvSpPr txBox="1">
            <a:spLocks noGrp="1"/>
          </p:cNvSpPr>
          <p:nvPr>
            <p:ph type="dt" idx="10"/>
          </p:nvPr>
        </p:nvSpPr>
        <p:spPr>
          <a:xfrm>
            <a:off x="628560" y="4767390"/>
            <a:ext cx="2057100" cy="273600"/>
          </a:xfrm>
          <a:prstGeom prst="rect">
            <a:avLst/>
          </a:prstGeom>
          <a:noFill/>
          <a:ln>
            <a:noFill/>
          </a:ln>
        </p:spPr>
        <p:txBody>
          <a:bodyPr spcFirstLastPara="1" wrap="square" lIns="68575" tIns="34275" rIns="68575" bIns="34275" anchor="ctr" anchorCtr="0">
            <a:noAutofit/>
          </a:bodyPr>
          <a:lstStyle>
            <a:lvl1pPr lvl="0" algn="l" rtl="0">
              <a:lnSpc>
                <a:spcPct val="100000"/>
              </a:lnSpc>
              <a:spcBef>
                <a:spcPts val="0"/>
              </a:spcBef>
              <a:spcAft>
                <a:spcPts val="0"/>
              </a:spcAft>
              <a:buClr>
                <a:srgbClr val="8B8B8B"/>
              </a:buClr>
              <a:buSzPts val="14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Content over Content" type="objOverTx">
  <p:cSld name="OBJECT_OVER_TEXT">
    <p:spTree>
      <p:nvGrpSpPr>
        <p:cNvPr id="1" name="Shape 65"/>
        <p:cNvGrpSpPr/>
        <p:nvPr/>
      </p:nvGrpSpPr>
      <p:grpSpPr>
        <a:xfrm>
          <a:off x="0" y="0"/>
          <a:ext cx="0" cy="0"/>
          <a:chOff x="0" y="0"/>
          <a:chExt cx="0" cy="0"/>
        </a:xfrm>
      </p:grpSpPr>
      <p:sp>
        <p:nvSpPr>
          <p:cNvPr id="66" name="Google Shape;66;p11"/>
          <p:cNvSpPr txBox="1">
            <a:spLocks noGrp="1"/>
          </p:cNvSpPr>
          <p:nvPr>
            <p:ph type="title"/>
          </p:nvPr>
        </p:nvSpPr>
        <p:spPr>
          <a:xfrm>
            <a:off x="628560" y="273780"/>
            <a:ext cx="7886400" cy="993900"/>
          </a:xfrm>
          <a:prstGeom prst="rect">
            <a:avLst/>
          </a:prstGeom>
          <a:noFill/>
          <a:ln>
            <a:noFill/>
          </a:ln>
        </p:spPr>
        <p:txBody>
          <a:bodyPr spcFirstLastPara="1" wrap="square" lIns="0" tIns="0" rIns="0" bIns="0" anchor="ctr" anchorCtr="0">
            <a:noAutofit/>
          </a:bodyPr>
          <a:lstStyle>
            <a:lvl1pPr lvl="0" algn="l" rtl="0">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67" name="Google Shape;67;p11"/>
          <p:cNvSpPr txBox="1">
            <a:spLocks noGrp="1"/>
          </p:cNvSpPr>
          <p:nvPr>
            <p:ph type="body" idx="1"/>
          </p:nvPr>
        </p:nvSpPr>
        <p:spPr>
          <a:xfrm>
            <a:off x="628560" y="1369170"/>
            <a:ext cx="7886400" cy="1556400"/>
          </a:xfrm>
          <a:prstGeom prst="rect">
            <a:avLst/>
          </a:prstGeom>
          <a:noFill/>
          <a:ln>
            <a:noFill/>
          </a:ln>
        </p:spPr>
        <p:txBody>
          <a:bodyPr spcFirstLastPara="1" wrap="square" lIns="0" tIns="0" rIns="0" bIns="0" anchor="t" anchorCtr="0">
            <a:normAutofit/>
          </a:bodyPr>
          <a:lstStyle>
            <a:lvl1pPr marL="457200" lvl="0" indent="-317500" algn="l" rtl="0">
              <a:lnSpc>
                <a:spcPct val="90000"/>
              </a:lnSpc>
              <a:spcBef>
                <a:spcPts val="800"/>
              </a:spcBef>
              <a:spcAft>
                <a:spcPts val="0"/>
              </a:spcAft>
              <a:buClr>
                <a:schemeClr val="dk1"/>
              </a:buClr>
              <a:buSzPts val="1400"/>
              <a:buChar char="•"/>
              <a:defRPr/>
            </a:lvl1pPr>
            <a:lvl2pPr marL="914400" lvl="1" indent="-317500" algn="l" rtl="0">
              <a:lnSpc>
                <a:spcPct val="90000"/>
              </a:lnSpc>
              <a:spcBef>
                <a:spcPts val="400"/>
              </a:spcBef>
              <a:spcAft>
                <a:spcPts val="0"/>
              </a:spcAft>
              <a:buClr>
                <a:schemeClr val="dk1"/>
              </a:buClr>
              <a:buSzPts val="1400"/>
              <a:buChar char="•"/>
              <a:defRPr/>
            </a:lvl2pPr>
            <a:lvl3pPr marL="1371600" lvl="2" indent="-317500" algn="l" rtl="0">
              <a:lnSpc>
                <a:spcPct val="90000"/>
              </a:lnSpc>
              <a:spcBef>
                <a:spcPts val="400"/>
              </a:spcBef>
              <a:spcAft>
                <a:spcPts val="0"/>
              </a:spcAft>
              <a:buClr>
                <a:schemeClr val="dk1"/>
              </a:buClr>
              <a:buSzPts val="1400"/>
              <a:buChar char="•"/>
              <a:defRPr/>
            </a:lvl3pPr>
            <a:lvl4pPr marL="1828800" lvl="3" indent="-317500" algn="l" rtl="0">
              <a:lnSpc>
                <a:spcPct val="90000"/>
              </a:lnSpc>
              <a:spcBef>
                <a:spcPts val="400"/>
              </a:spcBef>
              <a:spcAft>
                <a:spcPts val="0"/>
              </a:spcAft>
              <a:buClr>
                <a:schemeClr val="dk1"/>
              </a:buClr>
              <a:buSzPts val="1400"/>
              <a:buChar char="•"/>
              <a:defRPr/>
            </a:lvl4pPr>
            <a:lvl5pPr marL="2286000" lvl="4" indent="-317500" algn="l" rtl="0">
              <a:lnSpc>
                <a:spcPct val="90000"/>
              </a:lnSpc>
              <a:spcBef>
                <a:spcPts val="400"/>
              </a:spcBef>
              <a:spcAft>
                <a:spcPts val="0"/>
              </a:spcAft>
              <a:buClr>
                <a:schemeClr val="dk1"/>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68" name="Google Shape;68;p11"/>
          <p:cNvSpPr txBox="1">
            <a:spLocks noGrp="1"/>
          </p:cNvSpPr>
          <p:nvPr>
            <p:ph type="body" idx="2"/>
          </p:nvPr>
        </p:nvSpPr>
        <p:spPr>
          <a:xfrm>
            <a:off x="628560" y="3073680"/>
            <a:ext cx="7886400" cy="1556400"/>
          </a:xfrm>
          <a:prstGeom prst="rect">
            <a:avLst/>
          </a:prstGeom>
          <a:noFill/>
          <a:ln>
            <a:noFill/>
          </a:ln>
        </p:spPr>
        <p:txBody>
          <a:bodyPr spcFirstLastPara="1" wrap="square" lIns="0" tIns="0" rIns="0" bIns="0" anchor="t" anchorCtr="0">
            <a:normAutofit/>
          </a:bodyPr>
          <a:lstStyle>
            <a:lvl1pPr marL="457200" lvl="0" indent="-317500" algn="l" rtl="0">
              <a:lnSpc>
                <a:spcPct val="90000"/>
              </a:lnSpc>
              <a:spcBef>
                <a:spcPts val="800"/>
              </a:spcBef>
              <a:spcAft>
                <a:spcPts val="0"/>
              </a:spcAft>
              <a:buClr>
                <a:schemeClr val="dk1"/>
              </a:buClr>
              <a:buSzPts val="1400"/>
              <a:buChar char="•"/>
              <a:defRPr/>
            </a:lvl1pPr>
            <a:lvl2pPr marL="914400" lvl="1" indent="-317500" algn="l" rtl="0">
              <a:lnSpc>
                <a:spcPct val="90000"/>
              </a:lnSpc>
              <a:spcBef>
                <a:spcPts val="400"/>
              </a:spcBef>
              <a:spcAft>
                <a:spcPts val="0"/>
              </a:spcAft>
              <a:buClr>
                <a:schemeClr val="dk1"/>
              </a:buClr>
              <a:buSzPts val="1400"/>
              <a:buChar char="•"/>
              <a:defRPr/>
            </a:lvl2pPr>
            <a:lvl3pPr marL="1371600" lvl="2" indent="-317500" algn="l" rtl="0">
              <a:lnSpc>
                <a:spcPct val="90000"/>
              </a:lnSpc>
              <a:spcBef>
                <a:spcPts val="400"/>
              </a:spcBef>
              <a:spcAft>
                <a:spcPts val="0"/>
              </a:spcAft>
              <a:buClr>
                <a:schemeClr val="dk1"/>
              </a:buClr>
              <a:buSzPts val="1400"/>
              <a:buChar char="•"/>
              <a:defRPr/>
            </a:lvl3pPr>
            <a:lvl4pPr marL="1828800" lvl="3" indent="-317500" algn="l" rtl="0">
              <a:lnSpc>
                <a:spcPct val="90000"/>
              </a:lnSpc>
              <a:spcBef>
                <a:spcPts val="400"/>
              </a:spcBef>
              <a:spcAft>
                <a:spcPts val="0"/>
              </a:spcAft>
              <a:buClr>
                <a:schemeClr val="dk1"/>
              </a:buClr>
              <a:buSzPts val="1400"/>
              <a:buChar char="•"/>
              <a:defRPr/>
            </a:lvl4pPr>
            <a:lvl5pPr marL="2286000" lvl="4" indent="-317500" algn="l" rtl="0">
              <a:lnSpc>
                <a:spcPct val="90000"/>
              </a:lnSpc>
              <a:spcBef>
                <a:spcPts val="400"/>
              </a:spcBef>
              <a:spcAft>
                <a:spcPts val="0"/>
              </a:spcAft>
              <a:buClr>
                <a:schemeClr val="dk1"/>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69" name="Google Shape;69;p11"/>
          <p:cNvSpPr txBox="1">
            <a:spLocks noGrp="1"/>
          </p:cNvSpPr>
          <p:nvPr>
            <p:ph type="ftr" idx="11"/>
          </p:nvPr>
        </p:nvSpPr>
        <p:spPr>
          <a:xfrm>
            <a:off x="3028860" y="4767390"/>
            <a:ext cx="3085800" cy="2736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Clr>
                <a:schemeClr val="dk1"/>
              </a:buClr>
              <a:buSzPts val="1400"/>
              <a:buChar char="●"/>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70" name="Google Shape;70;p11"/>
          <p:cNvSpPr txBox="1">
            <a:spLocks noGrp="1"/>
          </p:cNvSpPr>
          <p:nvPr>
            <p:ph type="sldNum" idx="12"/>
          </p:nvPr>
        </p:nvSpPr>
        <p:spPr>
          <a:xfrm>
            <a:off x="6457860" y="4767390"/>
            <a:ext cx="2057100" cy="273600"/>
          </a:xfrm>
          <a:prstGeom prst="rect">
            <a:avLst/>
          </a:prstGeom>
          <a:noFill/>
          <a:ln>
            <a:noFill/>
          </a:ln>
        </p:spPr>
        <p:txBody>
          <a:bodyPr spcFirstLastPara="1" wrap="square" lIns="68575" tIns="34275" rIns="68575" bIns="34275" anchor="ctr" anchorCtr="0">
            <a:noAutofit/>
          </a:bodyPr>
          <a:lstStyle>
            <a:lvl1pPr marL="0" lvl="0" indent="0" algn="r" rtl="0">
              <a:lnSpc>
                <a:spcPct val="100000"/>
              </a:lnSpc>
              <a:spcBef>
                <a:spcPts val="0"/>
              </a:spcBef>
              <a:buClr>
                <a:srgbClr val="8B8B8B"/>
              </a:buClr>
              <a:buSzPts val="900"/>
              <a:buFont typeface="Calibri"/>
              <a:buNone/>
              <a:defRPr sz="900" b="0" strike="noStrike">
                <a:solidFill>
                  <a:srgbClr val="8B8B8B"/>
                </a:solidFill>
                <a:latin typeface="Calibri"/>
                <a:ea typeface="Calibri"/>
                <a:cs typeface="Calibri"/>
                <a:sym typeface="Calibri"/>
              </a:defRPr>
            </a:lvl1pPr>
            <a:lvl2pPr marL="0" lvl="1" indent="0" algn="r" rtl="0">
              <a:lnSpc>
                <a:spcPct val="100000"/>
              </a:lnSpc>
              <a:spcBef>
                <a:spcPts val="0"/>
              </a:spcBef>
              <a:buClr>
                <a:srgbClr val="8B8B8B"/>
              </a:buClr>
              <a:buSzPts val="900"/>
              <a:buFont typeface="Calibri"/>
              <a:buNone/>
              <a:defRPr sz="900" b="0" strike="noStrike">
                <a:solidFill>
                  <a:srgbClr val="8B8B8B"/>
                </a:solidFill>
                <a:latin typeface="Calibri"/>
                <a:ea typeface="Calibri"/>
                <a:cs typeface="Calibri"/>
                <a:sym typeface="Calibri"/>
              </a:defRPr>
            </a:lvl2pPr>
            <a:lvl3pPr marL="0" lvl="2" indent="0" algn="r" rtl="0">
              <a:lnSpc>
                <a:spcPct val="100000"/>
              </a:lnSpc>
              <a:spcBef>
                <a:spcPts val="0"/>
              </a:spcBef>
              <a:buClr>
                <a:srgbClr val="8B8B8B"/>
              </a:buClr>
              <a:buSzPts val="900"/>
              <a:buFont typeface="Calibri"/>
              <a:buNone/>
              <a:defRPr sz="900" b="0" strike="noStrike">
                <a:solidFill>
                  <a:srgbClr val="8B8B8B"/>
                </a:solidFill>
                <a:latin typeface="Calibri"/>
                <a:ea typeface="Calibri"/>
                <a:cs typeface="Calibri"/>
                <a:sym typeface="Calibri"/>
              </a:defRPr>
            </a:lvl3pPr>
            <a:lvl4pPr marL="0" lvl="3" indent="0" algn="r" rtl="0">
              <a:lnSpc>
                <a:spcPct val="100000"/>
              </a:lnSpc>
              <a:spcBef>
                <a:spcPts val="0"/>
              </a:spcBef>
              <a:buClr>
                <a:srgbClr val="8B8B8B"/>
              </a:buClr>
              <a:buSzPts val="900"/>
              <a:buFont typeface="Calibri"/>
              <a:buNone/>
              <a:defRPr sz="900" b="0" strike="noStrike">
                <a:solidFill>
                  <a:srgbClr val="8B8B8B"/>
                </a:solidFill>
                <a:latin typeface="Calibri"/>
                <a:ea typeface="Calibri"/>
                <a:cs typeface="Calibri"/>
                <a:sym typeface="Calibri"/>
              </a:defRPr>
            </a:lvl4pPr>
            <a:lvl5pPr marL="0" lvl="4" indent="0" algn="r" rtl="0">
              <a:lnSpc>
                <a:spcPct val="100000"/>
              </a:lnSpc>
              <a:spcBef>
                <a:spcPts val="0"/>
              </a:spcBef>
              <a:buClr>
                <a:srgbClr val="8B8B8B"/>
              </a:buClr>
              <a:buSzPts val="900"/>
              <a:buFont typeface="Calibri"/>
              <a:buNone/>
              <a:defRPr sz="900" b="0" strike="noStrike">
                <a:solidFill>
                  <a:srgbClr val="8B8B8B"/>
                </a:solidFill>
                <a:latin typeface="Calibri"/>
                <a:ea typeface="Calibri"/>
                <a:cs typeface="Calibri"/>
                <a:sym typeface="Calibri"/>
              </a:defRPr>
            </a:lvl5pPr>
            <a:lvl6pPr marL="0" lvl="5" indent="0" algn="r" rtl="0">
              <a:lnSpc>
                <a:spcPct val="100000"/>
              </a:lnSpc>
              <a:spcBef>
                <a:spcPts val="0"/>
              </a:spcBef>
              <a:buClr>
                <a:srgbClr val="8B8B8B"/>
              </a:buClr>
              <a:buSzPts val="900"/>
              <a:buFont typeface="Calibri"/>
              <a:buNone/>
              <a:defRPr sz="900" b="0" strike="noStrike">
                <a:solidFill>
                  <a:srgbClr val="8B8B8B"/>
                </a:solidFill>
                <a:latin typeface="Calibri"/>
                <a:ea typeface="Calibri"/>
                <a:cs typeface="Calibri"/>
                <a:sym typeface="Calibri"/>
              </a:defRPr>
            </a:lvl6pPr>
            <a:lvl7pPr marL="0" lvl="6" indent="0" algn="r" rtl="0">
              <a:lnSpc>
                <a:spcPct val="100000"/>
              </a:lnSpc>
              <a:spcBef>
                <a:spcPts val="0"/>
              </a:spcBef>
              <a:buClr>
                <a:srgbClr val="8B8B8B"/>
              </a:buClr>
              <a:buSzPts val="900"/>
              <a:buFont typeface="Calibri"/>
              <a:buNone/>
              <a:defRPr sz="900" b="0" strike="noStrike">
                <a:solidFill>
                  <a:srgbClr val="8B8B8B"/>
                </a:solidFill>
                <a:latin typeface="Calibri"/>
                <a:ea typeface="Calibri"/>
                <a:cs typeface="Calibri"/>
                <a:sym typeface="Calibri"/>
              </a:defRPr>
            </a:lvl7pPr>
            <a:lvl8pPr marL="0" lvl="7" indent="0" algn="r" rtl="0">
              <a:lnSpc>
                <a:spcPct val="100000"/>
              </a:lnSpc>
              <a:spcBef>
                <a:spcPts val="0"/>
              </a:spcBef>
              <a:buClr>
                <a:srgbClr val="8B8B8B"/>
              </a:buClr>
              <a:buSzPts val="900"/>
              <a:buFont typeface="Calibri"/>
              <a:buNone/>
              <a:defRPr sz="900" b="0" strike="noStrike">
                <a:solidFill>
                  <a:srgbClr val="8B8B8B"/>
                </a:solidFill>
                <a:latin typeface="Calibri"/>
                <a:ea typeface="Calibri"/>
                <a:cs typeface="Calibri"/>
                <a:sym typeface="Calibri"/>
              </a:defRPr>
            </a:lvl8pPr>
            <a:lvl9pPr marL="0" lvl="8" indent="0" algn="r" rtl="0">
              <a:lnSpc>
                <a:spcPct val="100000"/>
              </a:lnSpc>
              <a:spcBef>
                <a:spcPts val="0"/>
              </a:spcBef>
              <a:buClr>
                <a:srgbClr val="8B8B8B"/>
              </a:buClr>
              <a:buSzPts val="900"/>
              <a:buFont typeface="Calibri"/>
              <a:buNone/>
              <a:defRPr sz="900" b="0" strike="noStrike">
                <a:solidFill>
                  <a:srgbClr val="8B8B8B"/>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
        <p:nvSpPr>
          <p:cNvPr id="71" name="Google Shape;71;p11"/>
          <p:cNvSpPr txBox="1">
            <a:spLocks noGrp="1"/>
          </p:cNvSpPr>
          <p:nvPr>
            <p:ph type="dt" idx="10"/>
          </p:nvPr>
        </p:nvSpPr>
        <p:spPr>
          <a:xfrm>
            <a:off x="628560" y="4767390"/>
            <a:ext cx="2057100" cy="273600"/>
          </a:xfrm>
          <a:prstGeom prst="rect">
            <a:avLst/>
          </a:prstGeom>
          <a:noFill/>
          <a:ln>
            <a:noFill/>
          </a:ln>
        </p:spPr>
        <p:txBody>
          <a:bodyPr spcFirstLastPara="1" wrap="square" lIns="68575" tIns="34275" rIns="68575" bIns="34275" anchor="ctr" anchorCtr="0">
            <a:noAutofit/>
          </a:bodyPr>
          <a:lstStyle>
            <a:lvl1pPr lvl="0" algn="l" rtl="0">
              <a:lnSpc>
                <a:spcPct val="100000"/>
              </a:lnSpc>
              <a:spcBef>
                <a:spcPts val="0"/>
              </a:spcBef>
              <a:spcAft>
                <a:spcPts val="0"/>
              </a:spcAft>
              <a:buClr>
                <a:srgbClr val="8B8B8B"/>
              </a:buClr>
              <a:buSzPts val="14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628560" y="273780"/>
            <a:ext cx="7886400" cy="993900"/>
          </a:xfrm>
          <a:prstGeom prst="rect">
            <a:avLst/>
          </a:prstGeom>
          <a:noFill/>
          <a:ln>
            <a:noFill/>
          </a:ln>
        </p:spPr>
        <p:txBody>
          <a:bodyPr spcFirstLastPara="1" wrap="square" lIns="68575" tIns="34275" rIns="68575" bIns="34275" anchor="ctr" anchorCtr="0">
            <a:noAutofit/>
          </a:bodyPr>
          <a:lstStyle>
            <a:lvl1pPr marR="0" lvl="0" algn="l" rtl="0">
              <a:lnSpc>
                <a:spcPct val="90000"/>
              </a:lnSpc>
              <a:spcBef>
                <a:spcPts val="0"/>
              </a:spcBef>
              <a:spcAft>
                <a:spcPts val="0"/>
              </a:spcAft>
              <a:buClr>
                <a:schemeClr val="dk1"/>
              </a:buClr>
              <a:buSzPts val="3300"/>
              <a:buFont typeface="Arial"/>
              <a:buNone/>
              <a:defRPr sz="3300" b="0" i="0" u="none" strike="noStrike" cap="none">
                <a:solidFill>
                  <a:schemeClr val="dk1"/>
                </a:solidFill>
                <a:latin typeface="Arial"/>
                <a:ea typeface="Arial"/>
                <a:cs typeface="Arial"/>
                <a:sym typeface="Arial"/>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7" name="Google Shape;7;p1"/>
          <p:cNvSpPr txBox="1">
            <a:spLocks noGrp="1"/>
          </p:cNvSpPr>
          <p:nvPr>
            <p:ph type="body" idx="1"/>
          </p:nvPr>
        </p:nvSpPr>
        <p:spPr>
          <a:xfrm>
            <a:off x="628560" y="1369170"/>
            <a:ext cx="7886400" cy="3263100"/>
          </a:xfrm>
          <a:prstGeom prst="rect">
            <a:avLst/>
          </a:prstGeom>
          <a:noFill/>
          <a:ln>
            <a:noFill/>
          </a:ln>
        </p:spPr>
        <p:txBody>
          <a:bodyPr spcFirstLastPara="1" wrap="square" lIns="68575" tIns="34275" rIns="68575" bIns="34275" anchor="t" anchorCtr="0">
            <a:noAutofit/>
          </a:bodyPr>
          <a:lstStyle>
            <a:lvl1pPr marL="457200" marR="0" lvl="0" indent="-361950" algn="l" rtl="0">
              <a:lnSpc>
                <a:spcPct val="90000"/>
              </a:lnSpc>
              <a:spcBef>
                <a:spcPts val="800"/>
              </a:spcBef>
              <a:spcAft>
                <a:spcPts val="0"/>
              </a:spcAft>
              <a:buClr>
                <a:schemeClr val="dk1"/>
              </a:buClr>
              <a:buSzPts val="2100"/>
              <a:buFont typeface="Arial"/>
              <a:buChar char="•"/>
              <a:defRPr sz="2100" b="0" i="0" u="none" strike="noStrike" cap="none">
                <a:solidFill>
                  <a:schemeClr val="dk1"/>
                </a:solidFill>
                <a:latin typeface="Arial"/>
                <a:ea typeface="Arial"/>
                <a:cs typeface="Arial"/>
                <a:sym typeface="Arial"/>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8" name="Google Shape;8;p1"/>
          <p:cNvSpPr txBox="1">
            <a:spLocks noGrp="1"/>
          </p:cNvSpPr>
          <p:nvPr>
            <p:ph type="dt" idx="10"/>
          </p:nvPr>
        </p:nvSpPr>
        <p:spPr>
          <a:xfrm>
            <a:off x="628560" y="4767390"/>
            <a:ext cx="2057100" cy="273600"/>
          </a:xfrm>
          <a:prstGeom prst="rect">
            <a:avLst/>
          </a:prstGeom>
          <a:noFill/>
          <a:ln>
            <a:noFill/>
          </a:ln>
        </p:spPr>
        <p:txBody>
          <a:bodyPr spcFirstLastPara="1" wrap="square" lIns="68575" tIns="34275" rIns="68575" bIns="34275" anchor="ctr" anchorCtr="0">
            <a:noAutofit/>
          </a:bodyPr>
          <a:lstStyle>
            <a:lvl1pPr marR="0" lvl="0" algn="l" rtl="0">
              <a:lnSpc>
                <a:spcPct val="100000"/>
              </a:lnSpc>
              <a:spcBef>
                <a:spcPts val="0"/>
              </a:spcBef>
              <a:spcAft>
                <a:spcPts val="0"/>
              </a:spcAft>
              <a:buClr>
                <a:srgbClr val="8B8B8B"/>
              </a:buClr>
              <a:buSzPts val="900"/>
              <a:buFont typeface="Calibri"/>
              <a:buNone/>
              <a:defRPr sz="900" b="0" i="0" u="none" strike="noStrike" cap="none">
                <a:solidFill>
                  <a:srgbClr val="8B8B8B"/>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dk1"/>
                </a:solidFill>
                <a:latin typeface="Arial"/>
                <a:ea typeface="Arial"/>
                <a:cs typeface="Arial"/>
                <a:sym typeface="Arial"/>
              </a:defRPr>
            </a:lvl2pPr>
            <a:lvl3pPr marR="0" lvl="2" algn="l" rtl="0">
              <a:spcBef>
                <a:spcPts val="0"/>
              </a:spcBef>
              <a:spcAft>
                <a:spcPts val="0"/>
              </a:spcAft>
              <a:buSzPts val="1100"/>
              <a:buNone/>
              <a:defRPr sz="1400" b="0" i="0" u="none" strike="noStrike" cap="none">
                <a:solidFill>
                  <a:schemeClr val="dk1"/>
                </a:solidFill>
                <a:latin typeface="Arial"/>
                <a:ea typeface="Arial"/>
                <a:cs typeface="Arial"/>
                <a:sym typeface="Arial"/>
              </a:defRPr>
            </a:lvl3pPr>
            <a:lvl4pPr marR="0" lvl="3" algn="l" rtl="0">
              <a:spcBef>
                <a:spcPts val="0"/>
              </a:spcBef>
              <a:spcAft>
                <a:spcPts val="0"/>
              </a:spcAft>
              <a:buSzPts val="1100"/>
              <a:buNone/>
              <a:defRPr sz="1400" b="0" i="0" u="none" strike="noStrike" cap="none">
                <a:solidFill>
                  <a:schemeClr val="dk1"/>
                </a:solidFill>
                <a:latin typeface="Arial"/>
                <a:ea typeface="Arial"/>
                <a:cs typeface="Arial"/>
                <a:sym typeface="Arial"/>
              </a:defRPr>
            </a:lvl4pPr>
            <a:lvl5pPr marR="0" lvl="4" algn="l" rtl="0">
              <a:spcBef>
                <a:spcPts val="0"/>
              </a:spcBef>
              <a:spcAft>
                <a:spcPts val="0"/>
              </a:spcAft>
              <a:buSzPts val="1100"/>
              <a:buNone/>
              <a:defRPr sz="1400" b="0" i="0" u="none" strike="noStrike" cap="none">
                <a:solidFill>
                  <a:schemeClr val="dk1"/>
                </a:solidFill>
                <a:latin typeface="Arial"/>
                <a:ea typeface="Arial"/>
                <a:cs typeface="Arial"/>
                <a:sym typeface="Arial"/>
              </a:defRPr>
            </a:lvl5pPr>
            <a:lvl6pPr marR="0" lvl="5" algn="l" rtl="0">
              <a:spcBef>
                <a:spcPts val="0"/>
              </a:spcBef>
              <a:spcAft>
                <a:spcPts val="0"/>
              </a:spcAft>
              <a:buSzPts val="1100"/>
              <a:buNone/>
              <a:defRPr sz="1400" b="0" i="0" u="none" strike="noStrike" cap="none">
                <a:solidFill>
                  <a:schemeClr val="dk1"/>
                </a:solidFill>
                <a:latin typeface="Arial"/>
                <a:ea typeface="Arial"/>
                <a:cs typeface="Arial"/>
                <a:sym typeface="Arial"/>
              </a:defRPr>
            </a:lvl6pPr>
            <a:lvl7pPr marR="0" lvl="6" algn="l" rtl="0">
              <a:spcBef>
                <a:spcPts val="0"/>
              </a:spcBef>
              <a:spcAft>
                <a:spcPts val="0"/>
              </a:spcAft>
              <a:buSzPts val="1100"/>
              <a:buNone/>
              <a:defRPr sz="1400" b="0" i="0" u="none" strike="noStrike" cap="none">
                <a:solidFill>
                  <a:schemeClr val="dk1"/>
                </a:solidFill>
                <a:latin typeface="Arial"/>
                <a:ea typeface="Arial"/>
                <a:cs typeface="Arial"/>
                <a:sym typeface="Arial"/>
              </a:defRPr>
            </a:lvl7pPr>
            <a:lvl8pPr marR="0" lvl="7" algn="l" rtl="0">
              <a:spcBef>
                <a:spcPts val="0"/>
              </a:spcBef>
              <a:spcAft>
                <a:spcPts val="0"/>
              </a:spcAft>
              <a:buSzPts val="1100"/>
              <a:buNone/>
              <a:defRPr sz="1400" b="0" i="0" u="none" strike="noStrike" cap="none">
                <a:solidFill>
                  <a:schemeClr val="dk1"/>
                </a:solidFill>
                <a:latin typeface="Arial"/>
                <a:ea typeface="Arial"/>
                <a:cs typeface="Arial"/>
                <a:sym typeface="Arial"/>
              </a:defRPr>
            </a:lvl8pPr>
            <a:lvl9pPr marR="0" lvl="8" algn="l" rtl="0">
              <a:spcBef>
                <a:spcPts val="0"/>
              </a:spcBef>
              <a:spcAft>
                <a:spcPts val="0"/>
              </a:spcAft>
              <a:buSzPts val="1100"/>
              <a:buNone/>
              <a:defRPr sz="1400" b="0" i="0" u="none" strike="noStrike" cap="none">
                <a:solidFill>
                  <a:schemeClr val="dk1"/>
                </a:solidFill>
                <a:latin typeface="Arial"/>
                <a:ea typeface="Arial"/>
                <a:cs typeface="Arial"/>
                <a:sym typeface="Arial"/>
              </a:defRPr>
            </a:lvl9pPr>
          </a:lstStyle>
          <a:p>
            <a:endParaRPr/>
          </a:p>
        </p:txBody>
      </p:sp>
      <p:sp>
        <p:nvSpPr>
          <p:cNvPr id="9" name="Google Shape;9;p1"/>
          <p:cNvSpPr txBox="1">
            <a:spLocks noGrp="1"/>
          </p:cNvSpPr>
          <p:nvPr>
            <p:ph type="sldNum" idx="12"/>
          </p:nvPr>
        </p:nvSpPr>
        <p:spPr>
          <a:xfrm>
            <a:off x="6457860" y="4767390"/>
            <a:ext cx="2057100" cy="273600"/>
          </a:xfrm>
          <a:prstGeom prst="rect">
            <a:avLst/>
          </a:prstGeom>
          <a:noFill/>
          <a:ln>
            <a:noFill/>
          </a:ln>
        </p:spPr>
        <p:txBody>
          <a:bodyPr spcFirstLastPara="1" wrap="square" lIns="68575" tIns="34275" rIns="68575" bIns="34275" anchor="ctr" anchorCtr="0">
            <a:noAutofit/>
          </a:bodyPr>
          <a:lstStyle>
            <a:lvl1pPr marL="0" marR="0" lvl="0" indent="0" algn="r" rtl="0">
              <a:lnSpc>
                <a:spcPct val="100000"/>
              </a:lnSpc>
              <a:spcBef>
                <a:spcPts val="0"/>
              </a:spcBef>
              <a:buClr>
                <a:srgbClr val="8B8B8B"/>
              </a:buClr>
              <a:buSzPts val="900"/>
              <a:buFont typeface="Calibri"/>
              <a:buNone/>
              <a:defRPr sz="900" b="0" i="0" u="none" strike="noStrike" cap="none">
                <a:solidFill>
                  <a:srgbClr val="8B8B8B"/>
                </a:solidFill>
                <a:latin typeface="Calibri"/>
                <a:ea typeface="Calibri"/>
                <a:cs typeface="Calibri"/>
                <a:sym typeface="Calibri"/>
              </a:defRPr>
            </a:lvl1pPr>
            <a:lvl2pPr marL="0" marR="0" lvl="1" indent="0" algn="r" rtl="0">
              <a:lnSpc>
                <a:spcPct val="100000"/>
              </a:lnSpc>
              <a:spcBef>
                <a:spcPts val="0"/>
              </a:spcBef>
              <a:buClr>
                <a:srgbClr val="8B8B8B"/>
              </a:buClr>
              <a:buSzPts val="900"/>
              <a:buFont typeface="Calibri"/>
              <a:buNone/>
              <a:defRPr sz="900" b="0" i="0" u="none" strike="noStrike" cap="none">
                <a:solidFill>
                  <a:srgbClr val="8B8B8B"/>
                </a:solidFill>
                <a:latin typeface="Calibri"/>
                <a:ea typeface="Calibri"/>
                <a:cs typeface="Calibri"/>
                <a:sym typeface="Calibri"/>
              </a:defRPr>
            </a:lvl2pPr>
            <a:lvl3pPr marL="0" marR="0" lvl="2" indent="0" algn="r" rtl="0">
              <a:lnSpc>
                <a:spcPct val="100000"/>
              </a:lnSpc>
              <a:spcBef>
                <a:spcPts val="0"/>
              </a:spcBef>
              <a:buClr>
                <a:srgbClr val="8B8B8B"/>
              </a:buClr>
              <a:buSzPts val="900"/>
              <a:buFont typeface="Calibri"/>
              <a:buNone/>
              <a:defRPr sz="900" b="0" i="0" u="none" strike="noStrike" cap="none">
                <a:solidFill>
                  <a:srgbClr val="8B8B8B"/>
                </a:solidFill>
                <a:latin typeface="Calibri"/>
                <a:ea typeface="Calibri"/>
                <a:cs typeface="Calibri"/>
                <a:sym typeface="Calibri"/>
              </a:defRPr>
            </a:lvl3pPr>
            <a:lvl4pPr marL="0" marR="0" lvl="3" indent="0" algn="r" rtl="0">
              <a:lnSpc>
                <a:spcPct val="100000"/>
              </a:lnSpc>
              <a:spcBef>
                <a:spcPts val="0"/>
              </a:spcBef>
              <a:buClr>
                <a:srgbClr val="8B8B8B"/>
              </a:buClr>
              <a:buSzPts val="900"/>
              <a:buFont typeface="Calibri"/>
              <a:buNone/>
              <a:defRPr sz="900" b="0" i="0" u="none" strike="noStrike" cap="none">
                <a:solidFill>
                  <a:srgbClr val="8B8B8B"/>
                </a:solidFill>
                <a:latin typeface="Calibri"/>
                <a:ea typeface="Calibri"/>
                <a:cs typeface="Calibri"/>
                <a:sym typeface="Calibri"/>
              </a:defRPr>
            </a:lvl4pPr>
            <a:lvl5pPr marL="0" marR="0" lvl="4" indent="0" algn="r" rtl="0">
              <a:lnSpc>
                <a:spcPct val="100000"/>
              </a:lnSpc>
              <a:spcBef>
                <a:spcPts val="0"/>
              </a:spcBef>
              <a:buClr>
                <a:srgbClr val="8B8B8B"/>
              </a:buClr>
              <a:buSzPts val="900"/>
              <a:buFont typeface="Calibri"/>
              <a:buNone/>
              <a:defRPr sz="900" b="0" i="0" u="none" strike="noStrike" cap="none">
                <a:solidFill>
                  <a:srgbClr val="8B8B8B"/>
                </a:solidFill>
                <a:latin typeface="Calibri"/>
                <a:ea typeface="Calibri"/>
                <a:cs typeface="Calibri"/>
                <a:sym typeface="Calibri"/>
              </a:defRPr>
            </a:lvl5pPr>
            <a:lvl6pPr marL="0" marR="0" lvl="5" indent="0" algn="r" rtl="0">
              <a:lnSpc>
                <a:spcPct val="100000"/>
              </a:lnSpc>
              <a:spcBef>
                <a:spcPts val="0"/>
              </a:spcBef>
              <a:buClr>
                <a:srgbClr val="8B8B8B"/>
              </a:buClr>
              <a:buSzPts val="900"/>
              <a:buFont typeface="Calibri"/>
              <a:buNone/>
              <a:defRPr sz="900" b="0" i="0" u="none" strike="noStrike" cap="none">
                <a:solidFill>
                  <a:srgbClr val="8B8B8B"/>
                </a:solidFill>
                <a:latin typeface="Calibri"/>
                <a:ea typeface="Calibri"/>
                <a:cs typeface="Calibri"/>
                <a:sym typeface="Calibri"/>
              </a:defRPr>
            </a:lvl6pPr>
            <a:lvl7pPr marL="0" marR="0" lvl="6" indent="0" algn="r" rtl="0">
              <a:lnSpc>
                <a:spcPct val="100000"/>
              </a:lnSpc>
              <a:spcBef>
                <a:spcPts val="0"/>
              </a:spcBef>
              <a:buClr>
                <a:srgbClr val="8B8B8B"/>
              </a:buClr>
              <a:buSzPts val="900"/>
              <a:buFont typeface="Calibri"/>
              <a:buNone/>
              <a:defRPr sz="900" b="0" i="0" u="none" strike="noStrike" cap="none">
                <a:solidFill>
                  <a:srgbClr val="8B8B8B"/>
                </a:solidFill>
                <a:latin typeface="Calibri"/>
                <a:ea typeface="Calibri"/>
                <a:cs typeface="Calibri"/>
                <a:sym typeface="Calibri"/>
              </a:defRPr>
            </a:lvl7pPr>
            <a:lvl8pPr marL="0" marR="0" lvl="7" indent="0" algn="r" rtl="0">
              <a:lnSpc>
                <a:spcPct val="100000"/>
              </a:lnSpc>
              <a:spcBef>
                <a:spcPts val="0"/>
              </a:spcBef>
              <a:buClr>
                <a:srgbClr val="8B8B8B"/>
              </a:buClr>
              <a:buSzPts val="900"/>
              <a:buFont typeface="Calibri"/>
              <a:buNone/>
              <a:defRPr sz="900" b="0" i="0" u="none" strike="noStrike" cap="none">
                <a:solidFill>
                  <a:srgbClr val="8B8B8B"/>
                </a:solidFill>
                <a:latin typeface="Calibri"/>
                <a:ea typeface="Calibri"/>
                <a:cs typeface="Calibri"/>
                <a:sym typeface="Calibri"/>
              </a:defRPr>
            </a:lvl8pPr>
            <a:lvl9pPr marL="0" marR="0" lvl="8" indent="0" algn="r" rtl="0">
              <a:lnSpc>
                <a:spcPct val="100000"/>
              </a:lnSpc>
              <a:spcBef>
                <a:spcPts val="0"/>
              </a:spcBef>
              <a:buClr>
                <a:srgbClr val="8B8B8B"/>
              </a:buClr>
              <a:buSzPts val="900"/>
              <a:buFont typeface="Calibri"/>
              <a:buNone/>
              <a:defRPr sz="900" b="0" i="0" u="none" strike="noStrike" cap="none">
                <a:solidFill>
                  <a:srgbClr val="8B8B8B"/>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latin typeface="Times New Roman"/>
              <a:ea typeface="Times New Roman"/>
              <a:cs typeface="Times New Roman"/>
              <a:sym typeface="Times New Roman"/>
            </a:endParaRPr>
          </a:p>
        </p:txBody>
      </p:sp>
      <p:pic>
        <p:nvPicPr>
          <p:cNvPr id="10" name="Google Shape;10;p1"/>
          <p:cNvPicPr preferRelativeResize="0"/>
          <p:nvPr/>
        </p:nvPicPr>
        <p:blipFill rotWithShape="1">
          <a:blip r:embed="rId13">
            <a:alphaModFix/>
          </a:blip>
          <a:srcRect/>
          <a:stretch/>
        </p:blipFill>
        <p:spPr>
          <a:xfrm>
            <a:off x="8571420" y="0"/>
            <a:ext cx="514917" cy="503496"/>
          </a:xfrm>
          <a:prstGeom prst="rect">
            <a:avLst/>
          </a:prstGeom>
          <a:noFill/>
          <a:ln>
            <a:noFill/>
          </a:ln>
        </p:spPr>
      </p:pic>
      <p:sp>
        <p:nvSpPr>
          <p:cNvPr id="11" name="Google Shape;11;p1"/>
          <p:cNvSpPr/>
          <p:nvPr/>
        </p:nvSpPr>
        <p:spPr>
          <a:xfrm>
            <a:off x="-7020" y="4919670"/>
            <a:ext cx="9150900" cy="223500"/>
          </a:xfrm>
          <a:prstGeom prst="rect">
            <a:avLst/>
          </a:prstGeom>
          <a:solidFill>
            <a:srgbClr val="4472C4"/>
          </a:solidFill>
          <a:ln w="25400" cap="flat" cmpd="sng">
            <a:solidFill>
              <a:srgbClr val="1D3155"/>
            </a:solidFill>
            <a:prstDash val="solid"/>
            <a:miter lim="8000"/>
            <a:headEnd type="none" w="sm" len="sm"/>
            <a:tailEnd type="none" w="sm" len="sm"/>
          </a:ln>
        </p:spPr>
        <p:txBody>
          <a:bodyPr spcFirstLastPara="1" wrap="square" lIns="67500" tIns="33750" rIns="67500" bIns="33750" anchor="ctr" anchorCtr="0">
            <a:noAutofit/>
          </a:bodyPr>
          <a:lstStyle/>
          <a:p>
            <a:pPr marL="0" marR="0" lvl="0" indent="0" algn="l" rtl="0">
              <a:lnSpc>
                <a:spcPct val="100000"/>
              </a:lnSpc>
              <a:spcBef>
                <a:spcPts val="0"/>
              </a:spcBef>
              <a:spcAft>
                <a:spcPts val="0"/>
              </a:spcAft>
              <a:buClr>
                <a:srgbClr val="FFFFFF"/>
              </a:buClr>
              <a:buSzPts val="900"/>
              <a:buFont typeface="Consolas"/>
              <a:buNone/>
            </a:pPr>
            <a:r>
              <a:rPr lang="en-GB" sz="900" b="1" i="0" u="none" strike="noStrike" cap="none">
                <a:solidFill>
                  <a:srgbClr val="FFFFFF"/>
                </a:solidFill>
                <a:latin typeface="Consolas"/>
                <a:ea typeface="Consolas"/>
                <a:cs typeface="Consolas"/>
                <a:sym typeface="Consolas"/>
              </a:rPr>
              <a:t> </a:t>
            </a:r>
            <a:r>
              <a:rPr lang="en-GB" sz="900" b="1">
                <a:solidFill>
                  <a:srgbClr val="FFFFFF"/>
                </a:solidFill>
                <a:latin typeface="Consolas"/>
                <a:ea typeface="Consolas"/>
                <a:cs typeface="Consolas"/>
                <a:sym typeface="Consolas"/>
              </a:rPr>
              <a:t>IITK EE 655: Computer Vision and Deep Learning</a:t>
            </a:r>
            <a:endParaRPr sz="900" b="0" i="0" u="none" strike="noStrike" cap="none">
              <a:solidFill>
                <a:schemeClr val="dk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13.jpeg"/></Relationships>
</file>

<file path=ppt/slides/_rels/slide1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15.jpe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18.png"/><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22.jpeg"/></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4"/>
          <p:cNvSpPr txBox="1">
            <a:spLocks noGrp="1"/>
          </p:cNvSpPr>
          <p:nvPr>
            <p:ph type="subTitle" idx="1"/>
          </p:nvPr>
        </p:nvSpPr>
        <p:spPr>
          <a:xfrm>
            <a:off x="1074778" y="1391270"/>
            <a:ext cx="6838500" cy="1110300"/>
          </a:xfrm>
          <a:prstGeom prst="rect">
            <a:avLst/>
          </a:prstGeom>
          <a:noFill/>
          <a:ln>
            <a:noFill/>
          </a:ln>
        </p:spPr>
        <p:txBody>
          <a:bodyPr spcFirstLastPara="1" wrap="square" lIns="0" tIns="0" rIns="0" bIns="0" anchor="t" anchorCtr="0">
            <a:normAutofit fontScale="25000" lnSpcReduction="20000"/>
          </a:bodyPr>
          <a:lstStyle/>
          <a:p>
            <a:pPr marL="0" lvl="0" indent="0" algn="ctr" rtl="0">
              <a:lnSpc>
                <a:spcPct val="70000"/>
              </a:lnSpc>
              <a:spcBef>
                <a:spcPts val="0"/>
              </a:spcBef>
              <a:spcAft>
                <a:spcPts val="0"/>
              </a:spcAft>
              <a:buClr>
                <a:schemeClr val="dk1"/>
              </a:buClr>
              <a:buSzPct val="115000"/>
              <a:buFont typeface="Calibri"/>
              <a:buNone/>
            </a:pPr>
            <a:endParaRPr sz="2000" b="1" dirty="0">
              <a:latin typeface="Calibri"/>
              <a:ea typeface="Calibri"/>
              <a:cs typeface="Calibri"/>
              <a:sym typeface="Calibri"/>
            </a:endParaRPr>
          </a:p>
          <a:p>
            <a:pPr marL="0" lvl="0" indent="0" algn="ctr" rtl="0">
              <a:lnSpc>
                <a:spcPct val="70000"/>
              </a:lnSpc>
              <a:spcBef>
                <a:spcPts val="0"/>
              </a:spcBef>
              <a:spcAft>
                <a:spcPts val="0"/>
              </a:spcAft>
              <a:buClr>
                <a:schemeClr val="dk1"/>
              </a:buClr>
              <a:buSzPct val="115000"/>
              <a:buFont typeface="Calibri"/>
              <a:buNone/>
            </a:pPr>
            <a:endParaRPr sz="2000" b="1" dirty="0">
              <a:latin typeface="Calibri"/>
              <a:ea typeface="Calibri"/>
              <a:cs typeface="Calibri"/>
              <a:sym typeface="Calibri"/>
            </a:endParaRPr>
          </a:p>
          <a:p>
            <a:pPr marL="0" lvl="0" indent="0" algn="ctr" rtl="0">
              <a:lnSpc>
                <a:spcPct val="70000"/>
              </a:lnSpc>
              <a:spcBef>
                <a:spcPts val="0"/>
              </a:spcBef>
              <a:spcAft>
                <a:spcPts val="0"/>
              </a:spcAft>
              <a:buClr>
                <a:schemeClr val="dk1"/>
              </a:buClr>
              <a:buSzPct val="115000"/>
              <a:buFont typeface="Calibri"/>
              <a:buNone/>
            </a:pPr>
            <a:endParaRPr sz="2000" b="1" dirty="0">
              <a:latin typeface="Calibri"/>
              <a:ea typeface="Calibri"/>
              <a:cs typeface="Calibri"/>
              <a:sym typeface="Calibri"/>
            </a:endParaRPr>
          </a:p>
          <a:p>
            <a:pPr marL="0" lvl="0" indent="0" algn="ctr" rtl="0">
              <a:lnSpc>
                <a:spcPct val="70000"/>
              </a:lnSpc>
              <a:spcBef>
                <a:spcPts val="0"/>
              </a:spcBef>
              <a:spcAft>
                <a:spcPts val="0"/>
              </a:spcAft>
              <a:buClr>
                <a:schemeClr val="dk1"/>
              </a:buClr>
              <a:buSzPct val="28978"/>
              <a:buFont typeface="Calibri"/>
              <a:buNone/>
            </a:pPr>
            <a:endParaRPr sz="7936" b="1" dirty="0">
              <a:latin typeface="Calibri"/>
              <a:ea typeface="Calibri"/>
              <a:cs typeface="Calibri"/>
              <a:sym typeface="Calibri"/>
            </a:endParaRPr>
          </a:p>
          <a:p>
            <a:pPr marL="0" lvl="0" indent="0" algn="ctr" rtl="0">
              <a:lnSpc>
                <a:spcPct val="70000"/>
              </a:lnSpc>
              <a:spcBef>
                <a:spcPts val="0"/>
              </a:spcBef>
              <a:spcAft>
                <a:spcPts val="0"/>
              </a:spcAft>
              <a:buClr>
                <a:schemeClr val="dk1"/>
              </a:buClr>
              <a:buSzPct val="28978"/>
              <a:buFont typeface="Calibri"/>
              <a:buNone/>
            </a:pPr>
            <a:endParaRPr sz="7936" b="1" dirty="0">
              <a:latin typeface="Calibri"/>
              <a:ea typeface="Calibri"/>
              <a:cs typeface="Calibri"/>
              <a:sym typeface="Calibri"/>
            </a:endParaRPr>
          </a:p>
          <a:p>
            <a:pPr marL="0" lvl="0" indent="0" algn="ctr" rtl="0">
              <a:lnSpc>
                <a:spcPct val="70000"/>
              </a:lnSpc>
              <a:spcBef>
                <a:spcPts val="0"/>
              </a:spcBef>
              <a:spcAft>
                <a:spcPts val="0"/>
              </a:spcAft>
              <a:buClr>
                <a:schemeClr val="dk1"/>
              </a:buClr>
              <a:buSzPct val="28978"/>
              <a:buFont typeface="Calibri"/>
              <a:buNone/>
            </a:pPr>
            <a:r>
              <a:rPr lang="en-GB" sz="9600" b="1" dirty="0">
                <a:latin typeface="Berlin Sans FB Demi" panose="020E0802020502020306" pitchFamily="34" charset="0"/>
                <a:ea typeface="Calibri"/>
                <a:cs typeface="Calibri"/>
                <a:sym typeface="Calibri"/>
              </a:rPr>
              <a:t>Trip Analysis for NYC Yellow Taxi Data</a:t>
            </a:r>
            <a:br>
              <a:rPr lang="en-GB" sz="9600" b="1" dirty="0">
                <a:latin typeface="Berlin Sans FB Demi" panose="020E0802020502020306" pitchFamily="34" charset="0"/>
                <a:ea typeface="Calibri"/>
                <a:cs typeface="Calibri"/>
                <a:sym typeface="Calibri"/>
              </a:rPr>
            </a:br>
            <a:br>
              <a:rPr lang="en-GB" sz="9600" b="1" dirty="0">
                <a:latin typeface="Berlin Sans FB Demi" panose="020E0802020502020306" pitchFamily="34" charset="0"/>
                <a:ea typeface="Calibri"/>
                <a:cs typeface="Calibri"/>
                <a:sym typeface="Calibri"/>
              </a:rPr>
            </a:br>
            <a:r>
              <a:rPr lang="en-GB" sz="9600" b="1" dirty="0">
                <a:latin typeface="Berlin Sans FB Demi" panose="020E0802020502020306" pitchFamily="34" charset="0"/>
                <a:ea typeface="Calibri"/>
                <a:cs typeface="Calibri"/>
                <a:sym typeface="Calibri"/>
              </a:rPr>
              <a:t>Group 19</a:t>
            </a:r>
          </a:p>
          <a:p>
            <a:pPr marL="0" lvl="0" indent="0" algn="ctr" rtl="0">
              <a:lnSpc>
                <a:spcPct val="70000"/>
              </a:lnSpc>
              <a:spcBef>
                <a:spcPts val="0"/>
              </a:spcBef>
              <a:spcAft>
                <a:spcPts val="0"/>
              </a:spcAft>
              <a:buClr>
                <a:schemeClr val="dk1"/>
              </a:buClr>
              <a:buSzPct val="28978"/>
              <a:buFont typeface="Calibri"/>
              <a:buNone/>
            </a:pPr>
            <a:endParaRPr sz="9600" b="1" dirty="0">
              <a:latin typeface="Berlin Sans FB Demi" panose="020E0802020502020306" pitchFamily="34" charset="0"/>
              <a:ea typeface="Calibri"/>
              <a:cs typeface="Calibri"/>
              <a:sym typeface="Calibri"/>
            </a:endParaRPr>
          </a:p>
          <a:p>
            <a:pPr marL="0" lvl="0" indent="0" algn="l" rtl="0">
              <a:lnSpc>
                <a:spcPct val="70000"/>
              </a:lnSpc>
              <a:spcBef>
                <a:spcPts val="0"/>
              </a:spcBef>
              <a:spcAft>
                <a:spcPts val="0"/>
              </a:spcAft>
              <a:buClr>
                <a:schemeClr val="dk1"/>
              </a:buClr>
              <a:buSzPct val="115000"/>
              <a:buFont typeface="Calibri"/>
              <a:buNone/>
            </a:pPr>
            <a:endParaRPr sz="2000" b="1" dirty="0">
              <a:latin typeface="Calibri"/>
              <a:ea typeface="Calibri"/>
              <a:cs typeface="Calibri"/>
              <a:sym typeface="Calibri"/>
            </a:endParaRPr>
          </a:p>
          <a:p>
            <a:pPr marL="0" lvl="0" indent="0" algn="ctr" rtl="0">
              <a:lnSpc>
                <a:spcPct val="70000"/>
              </a:lnSpc>
              <a:spcBef>
                <a:spcPts val="0"/>
              </a:spcBef>
              <a:spcAft>
                <a:spcPts val="0"/>
              </a:spcAft>
              <a:buClr>
                <a:schemeClr val="dk1"/>
              </a:buClr>
              <a:buSzPct val="115000"/>
              <a:buFont typeface="Calibri"/>
              <a:buNone/>
            </a:pPr>
            <a:endParaRPr sz="2000" b="1" dirty="0">
              <a:latin typeface="Calibri"/>
              <a:ea typeface="Calibri"/>
              <a:cs typeface="Calibri"/>
              <a:sym typeface="Calibri"/>
            </a:endParaRPr>
          </a:p>
          <a:p>
            <a:pPr marL="0" marR="0" lvl="0" indent="0" algn="ctr" rtl="0">
              <a:lnSpc>
                <a:spcPct val="100000"/>
              </a:lnSpc>
              <a:spcBef>
                <a:spcPts val="800"/>
              </a:spcBef>
              <a:spcAft>
                <a:spcPts val="0"/>
              </a:spcAft>
              <a:buClr>
                <a:srgbClr val="000000"/>
              </a:buClr>
              <a:buSzPct val="120000"/>
              <a:buFont typeface="Calibri"/>
              <a:buNone/>
            </a:pPr>
            <a:br>
              <a:rPr lang="en-GB" sz="1500" dirty="0">
                <a:latin typeface="Calibri"/>
                <a:ea typeface="Calibri"/>
                <a:cs typeface="Calibri"/>
                <a:sym typeface="Calibri"/>
              </a:rPr>
            </a:br>
            <a:br>
              <a:rPr lang="en-GB" sz="1500" dirty="0">
                <a:solidFill>
                  <a:srgbClr val="000000"/>
                </a:solidFill>
                <a:latin typeface="Calibri"/>
                <a:ea typeface="Calibri"/>
                <a:cs typeface="Calibri"/>
                <a:sym typeface="Calibri"/>
              </a:rPr>
            </a:br>
            <a:endParaRPr sz="1500" b="0" i="0" u="none" strike="noStrike" cap="none" dirty="0">
              <a:solidFill>
                <a:schemeClr val="dk1"/>
              </a:solidFill>
              <a:latin typeface="Arial"/>
              <a:ea typeface="Arial"/>
              <a:cs typeface="Arial"/>
              <a:sym typeface="Arial"/>
            </a:endParaRPr>
          </a:p>
        </p:txBody>
      </p:sp>
      <p:sp>
        <p:nvSpPr>
          <p:cNvPr id="97" name="Google Shape;97;p14"/>
          <p:cNvSpPr/>
          <p:nvPr/>
        </p:nvSpPr>
        <p:spPr>
          <a:xfrm>
            <a:off x="-3445" y="4919870"/>
            <a:ext cx="9150900" cy="223500"/>
          </a:xfrm>
          <a:prstGeom prst="rect">
            <a:avLst/>
          </a:prstGeom>
          <a:solidFill>
            <a:schemeClr val="accent5"/>
          </a:solidFill>
          <a:ln w="25400" cap="flat" cmpd="sng">
            <a:solidFill>
              <a:srgbClr val="1D3155"/>
            </a:solidFill>
            <a:prstDash val="solid"/>
            <a:miter lim="8000"/>
            <a:headEnd type="none" w="sm" len="sm"/>
            <a:tailEnd type="none" w="sm" len="sm"/>
          </a:ln>
        </p:spPr>
        <p:txBody>
          <a:bodyPr spcFirstLastPara="1" wrap="square" lIns="67500" tIns="33750" rIns="67500" bIns="33750" anchor="ctr" anchorCtr="0">
            <a:noAutofit/>
          </a:bodyPr>
          <a:lstStyle/>
          <a:p>
            <a:pPr marL="0" lvl="0" indent="0" algn="l" rtl="0">
              <a:spcBef>
                <a:spcPts val="0"/>
              </a:spcBef>
              <a:spcAft>
                <a:spcPts val="0"/>
              </a:spcAft>
              <a:buClr>
                <a:schemeClr val="lt1"/>
              </a:buClr>
              <a:buSzPts val="900"/>
              <a:buFont typeface="Consolas"/>
              <a:buNone/>
            </a:pPr>
            <a:r>
              <a:rPr lang="en-GB" sz="900" b="1" dirty="0">
                <a:solidFill>
                  <a:schemeClr val="lt1"/>
                </a:solidFill>
                <a:latin typeface="Consolas"/>
                <a:ea typeface="Consolas"/>
                <a:cs typeface="Consolas"/>
                <a:sym typeface="Consolas"/>
              </a:rPr>
              <a:t> CS 661: Big Data Visual Analytics</a:t>
            </a:r>
            <a:endParaRPr lang="en-GB" sz="900" b="0" i="0" u="none" strike="noStrike" cap="none" dirty="0">
              <a:solidFill>
                <a:schemeClr val="dk1"/>
              </a:solidFill>
              <a:latin typeface="Arial"/>
              <a:ea typeface="Arial"/>
              <a:cs typeface="Arial"/>
              <a:sym typeface="Arial"/>
            </a:endParaRPr>
          </a:p>
        </p:txBody>
      </p:sp>
      <p:pic>
        <p:nvPicPr>
          <p:cNvPr id="98" name="Google Shape;98;p14"/>
          <p:cNvPicPr preferRelativeResize="0"/>
          <p:nvPr/>
        </p:nvPicPr>
        <p:blipFill rotWithShape="1">
          <a:blip r:embed="rId3">
            <a:alphaModFix/>
          </a:blip>
          <a:srcRect/>
          <a:stretch/>
        </p:blipFill>
        <p:spPr>
          <a:xfrm>
            <a:off x="3658062" y="117838"/>
            <a:ext cx="1459215" cy="1427139"/>
          </a:xfrm>
          <a:prstGeom prst="rect">
            <a:avLst/>
          </a:prstGeom>
          <a:noFill/>
          <a:ln>
            <a:noFill/>
          </a:ln>
        </p:spPr>
      </p:pic>
      <p:sp>
        <p:nvSpPr>
          <p:cNvPr id="99" name="Google Shape;99;p14"/>
          <p:cNvSpPr txBox="1"/>
          <p:nvPr/>
        </p:nvSpPr>
        <p:spPr>
          <a:xfrm>
            <a:off x="1656175" y="4147475"/>
            <a:ext cx="6049800" cy="772200"/>
          </a:xfrm>
          <a:prstGeom prst="rect">
            <a:avLst/>
          </a:prstGeom>
          <a:noFill/>
          <a:ln>
            <a:noFill/>
          </a:ln>
        </p:spPr>
        <p:txBody>
          <a:bodyPr spcFirstLastPara="1" wrap="square" lIns="91425" tIns="91425" rIns="91425" bIns="91425" anchor="t" anchorCtr="0">
            <a:noAutofit/>
          </a:bodyPr>
          <a:lstStyle/>
          <a:p>
            <a:pPr marL="0" lvl="0" indent="0" algn="ctr" rtl="0">
              <a:lnSpc>
                <a:spcPct val="90000"/>
              </a:lnSpc>
              <a:spcBef>
                <a:spcPts val="1000"/>
              </a:spcBef>
              <a:spcAft>
                <a:spcPts val="0"/>
              </a:spcAft>
              <a:buClr>
                <a:schemeClr val="dk1"/>
              </a:buClr>
              <a:buSzPts val="1100"/>
              <a:buFont typeface="Arial"/>
              <a:buNone/>
            </a:pPr>
            <a:br>
              <a:rPr lang="en-GB" sz="1700" dirty="0">
                <a:solidFill>
                  <a:schemeClr val="dk1"/>
                </a:solidFill>
                <a:latin typeface="Calibri"/>
                <a:ea typeface="Calibri"/>
                <a:cs typeface="Calibri"/>
                <a:sym typeface="Calibri"/>
              </a:rPr>
            </a:br>
            <a:r>
              <a:rPr lang="en-GB" sz="1700" dirty="0">
                <a:solidFill>
                  <a:schemeClr val="dk1"/>
                </a:solidFill>
                <a:latin typeface="Calibri"/>
                <a:ea typeface="Calibri"/>
                <a:cs typeface="Calibri"/>
                <a:sym typeface="Calibri"/>
              </a:rPr>
              <a:t>Indian Institute of Technology Kanpur</a:t>
            </a:r>
            <a:endParaRPr sz="1700" dirty="0">
              <a:solidFill>
                <a:schemeClr val="dk1"/>
              </a:solidFill>
              <a:latin typeface="Calibri"/>
              <a:ea typeface="Calibri"/>
              <a:cs typeface="Calibri"/>
              <a:sym typeface="Calibri"/>
            </a:endParaRPr>
          </a:p>
        </p:txBody>
      </p:sp>
      <p:sp>
        <p:nvSpPr>
          <p:cNvPr id="100" name="Google Shape;100;p14"/>
          <p:cNvSpPr txBox="1"/>
          <p:nvPr/>
        </p:nvSpPr>
        <p:spPr>
          <a:xfrm>
            <a:off x="908400" y="3363525"/>
            <a:ext cx="7721400" cy="61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100" b="1" dirty="0">
              <a:solidFill>
                <a:schemeClr val="dk1"/>
              </a:solidFill>
            </a:endParaRPr>
          </a:p>
        </p:txBody>
      </p:sp>
      <p:sp>
        <p:nvSpPr>
          <p:cNvPr id="2" name="TextBox 1">
            <a:extLst>
              <a:ext uri="{FF2B5EF4-FFF2-40B4-BE49-F238E27FC236}">
                <a16:creationId xmlns:a16="http://schemas.microsoft.com/office/drawing/2014/main" id="{1136B7E4-3588-A5BF-131A-4076BA4C660F}"/>
              </a:ext>
            </a:extLst>
          </p:cNvPr>
          <p:cNvSpPr txBox="1"/>
          <p:nvPr/>
        </p:nvSpPr>
        <p:spPr>
          <a:xfrm>
            <a:off x="294461" y="2347862"/>
            <a:ext cx="7290098" cy="2031325"/>
          </a:xfrm>
          <a:prstGeom prst="rect">
            <a:avLst/>
          </a:prstGeom>
          <a:noFill/>
        </p:spPr>
        <p:txBody>
          <a:bodyPr wrap="square" rtlCol="0">
            <a:spAutoFit/>
          </a:bodyPr>
          <a:lstStyle/>
          <a:p>
            <a:pPr marL="285750" indent="-285750" algn="just">
              <a:buFont typeface="Wingdings" panose="05000000000000000000" pitchFamily="2" charset="2"/>
              <a:buChar char="q"/>
            </a:pPr>
            <a:r>
              <a:rPr lang="en-IN" dirty="0">
                <a:latin typeface="Arial Rounded MT Bold" panose="020F0704030504030204" pitchFamily="34" charset="0"/>
                <a:cs typeface="Aharoni" panose="02010803020104030203" pitchFamily="2" charset="-79"/>
              </a:rPr>
              <a:t>Amit </a:t>
            </a:r>
            <a:r>
              <a:rPr lang="en-IN" dirty="0" err="1">
                <a:latin typeface="Arial Rounded MT Bold" panose="020F0704030504030204" pitchFamily="34" charset="0"/>
                <a:cs typeface="Aharoni" panose="02010803020104030203" pitchFamily="2" charset="-79"/>
              </a:rPr>
              <a:t>Bhasita</a:t>
            </a:r>
            <a:r>
              <a:rPr lang="en-IN" dirty="0">
                <a:latin typeface="Arial Rounded MT Bold" panose="020F0704030504030204" pitchFamily="34" charset="0"/>
                <a:cs typeface="Aharoni" panose="02010803020104030203" pitchFamily="2" charset="-79"/>
              </a:rPr>
              <a:t> 		 </a:t>
            </a:r>
          </a:p>
          <a:p>
            <a:pPr marL="285750" indent="-285750" algn="just">
              <a:buFont typeface="Wingdings" panose="05000000000000000000" pitchFamily="2" charset="2"/>
              <a:buChar char="q"/>
            </a:pPr>
            <a:r>
              <a:rPr lang="en-IN" dirty="0" err="1">
                <a:latin typeface="Arial Rounded MT Bold" panose="020F0704030504030204" pitchFamily="34" charset="0"/>
                <a:cs typeface="Aharoni" panose="02010803020104030203" pitchFamily="2" charset="-79"/>
              </a:rPr>
              <a:t>Suvam</a:t>
            </a:r>
            <a:r>
              <a:rPr lang="en-IN" dirty="0">
                <a:latin typeface="Arial Rounded MT Bold" panose="020F0704030504030204" pitchFamily="34" charset="0"/>
                <a:cs typeface="Aharoni" panose="02010803020104030203" pitchFamily="2" charset="-79"/>
              </a:rPr>
              <a:t> Mukhopadhyay</a:t>
            </a:r>
          </a:p>
          <a:p>
            <a:pPr marL="285750" indent="-285750" algn="just">
              <a:buFont typeface="Wingdings" panose="05000000000000000000" pitchFamily="2" charset="2"/>
              <a:buChar char="q"/>
            </a:pPr>
            <a:r>
              <a:rPr lang="en-IN" dirty="0">
                <a:latin typeface="Arial Rounded MT Bold" panose="020F0704030504030204" pitchFamily="34" charset="0"/>
                <a:cs typeface="Aharoni" panose="02010803020104030203" pitchFamily="2" charset="-79"/>
              </a:rPr>
              <a:t>Heet Dave   	 	</a:t>
            </a:r>
          </a:p>
          <a:p>
            <a:pPr marL="285750" indent="-285750" algn="just">
              <a:buFont typeface="Wingdings" panose="05000000000000000000" pitchFamily="2" charset="2"/>
              <a:buChar char="q"/>
            </a:pPr>
            <a:r>
              <a:rPr lang="en-IN" dirty="0">
                <a:latin typeface="Arial Rounded MT Bold" panose="020F0704030504030204" pitchFamily="34" charset="0"/>
                <a:cs typeface="Aharoni" panose="02010803020104030203" pitchFamily="2" charset="-79"/>
              </a:rPr>
              <a:t>Shubhashish Shukla </a:t>
            </a:r>
          </a:p>
          <a:p>
            <a:pPr marL="285750" indent="-285750" algn="just">
              <a:buFont typeface="Wingdings" panose="05000000000000000000" pitchFamily="2" charset="2"/>
              <a:buChar char="q"/>
            </a:pPr>
            <a:r>
              <a:rPr lang="en-IN" dirty="0">
                <a:latin typeface="Arial Rounded MT Bold" panose="020F0704030504030204" pitchFamily="34" charset="0"/>
                <a:cs typeface="Aharoni" panose="02010803020104030203" pitchFamily="2" charset="-79"/>
              </a:rPr>
              <a:t>Yashil Jogi 	 	</a:t>
            </a:r>
          </a:p>
          <a:p>
            <a:pPr marL="285750" indent="-285750" algn="just">
              <a:buFont typeface="Wingdings" panose="05000000000000000000" pitchFamily="2" charset="2"/>
              <a:buChar char="q"/>
            </a:pPr>
            <a:r>
              <a:rPr lang="en-IN" dirty="0">
                <a:latin typeface="Arial Rounded MT Bold" panose="020F0704030504030204" pitchFamily="34" charset="0"/>
                <a:cs typeface="Aharoni" panose="02010803020104030203" pitchFamily="2" charset="-79"/>
              </a:rPr>
              <a:t>Rohit Kumar </a:t>
            </a:r>
          </a:p>
          <a:p>
            <a:pPr marL="285750" indent="-285750" algn="just">
              <a:buFont typeface="Wingdings" panose="05000000000000000000" pitchFamily="2" charset="2"/>
              <a:buChar char="q"/>
            </a:pPr>
            <a:r>
              <a:rPr lang="en-IN" dirty="0" err="1">
                <a:latin typeface="Arial Rounded MT Bold" panose="020F0704030504030204" pitchFamily="34" charset="0"/>
                <a:cs typeface="Aharoni" panose="02010803020104030203" pitchFamily="2" charset="-79"/>
              </a:rPr>
              <a:t>Harshkumar</a:t>
            </a:r>
            <a:r>
              <a:rPr lang="en-IN" dirty="0">
                <a:latin typeface="Arial Rounded MT Bold" panose="020F0704030504030204" pitchFamily="34" charset="0"/>
                <a:cs typeface="Aharoni" panose="02010803020104030203" pitchFamily="2" charset="-79"/>
              </a:rPr>
              <a:t> </a:t>
            </a:r>
            <a:r>
              <a:rPr lang="en-IN" dirty="0" err="1">
                <a:latin typeface="Arial Rounded MT Bold" panose="020F0704030504030204" pitchFamily="34" charset="0"/>
                <a:cs typeface="Aharoni" panose="02010803020104030203" pitchFamily="2" charset="-79"/>
              </a:rPr>
              <a:t>Kakadiya</a:t>
            </a:r>
            <a:r>
              <a:rPr lang="en-IN" dirty="0">
                <a:latin typeface="Arial Rounded MT Bold" panose="020F0704030504030204" pitchFamily="34" charset="0"/>
                <a:cs typeface="Aharoni" panose="02010803020104030203" pitchFamily="2" charset="-79"/>
              </a:rPr>
              <a:t>  	</a:t>
            </a:r>
          </a:p>
          <a:p>
            <a:pPr marL="285750" indent="-285750" algn="just">
              <a:buFont typeface="Wingdings" panose="05000000000000000000" pitchFamily="2" charset="2"/>
              <a:buChar char="q"/>
            </a:pPr>
            <a:r>
              <a:rPr lang="en-IN" dirty="0">
                <a:latin typeface="Arial Rounded MT Bold" panose="020F0704030504030204" pitchFamily="34" charset="0"/>
                <a:cs typeface="Aharoni" panose="02010803020104030203" pitchFamily="2" charset="-79"/>
              </a:rPr>
              <a:t>Ausaf Hussain </a:t>
            </a:r>
          </a:p>
          <a:p>
            <a:pPr marL="285750" indent="-285750" algn="just">
              <a:buFont typeface="Wingdings" panose="05000000000000000000" pitchFamily="2" charset="2"/>
              <a:buChar char="q"/>
            </a:pPr>
            <a:r>
              <a:rPr lang="en-IN" dirty="0">
                <a:latin typeface="Arial Rounded MT Bold" panose="020F0704030504030204" pitchFamily="34" charset="0"/>
                <a:cs typeface="Aharoni" panose="02010803020104030203" pitchFamily="2" charset="-79"/>
              </a:rPr>
              <a:t>Kushagra Srivastava</a:t>
            </a:r>
            <a:r>
              <a:rPr lang="en-IN" dirty="0"/>
              <a:t>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5">
          <a:extLst>
            <a:ext uri="{FF2B5EF4-FFF2-40B4-BE49-F238E27FC236}">
              <a16:creationId xmlns:a16="http://schemas.microsoft.com/office/drawing/2014/main" id="{A162B371-4385-CA79-50A6-2312E6324C9C}"/>
            </a:ext>
          </a:extLst>
        </p:cNvPr>
        <p:cNvGrpSpPr/>
        <p:nvPr/>
      </p:nvGrpSpPr>
      <p:grpSpPr>
        <a:xfrm>
          <a:off x="0" y="0"/>
          <a:ext cx="0" cy="0"/>
          <a:chOff x="0" y="0"/>
          <a:chExt cx="0" cy="0"/>
        </a:xfrm>
      </p:grpSpPr>
      <p:sp>
        <p:nvSpPr>
          <p:cNvPr id="97" name="Google Shape;97;p14">
            <a:extLst>
              <a:ext uri="{FF2B5EF4-FFF2-40B4-BE49-F238E27FC236}">
                <a16:creationId xmlns:a16="http://schemas.microsoft.com/office/drawing/2014/main" id="{FB82AFAD-CD23-F67E-94DB-26E9D1FEEDB2}"/>
              </a:ext>
            </a:extLst>
          </p:cNvPr>
          <p:cNvSpPr/>
          <p:nvPr/>
        </p:nvSpPr>
        <p:spPr>
          <a:xfrm>
            <a:off x="-3445" y="4919870"/>
            <a:ext cx="9150900" cy="223500"/>
          </a:xfrm>
          <a:prstGeom prst="rect">
            <a:avLst/>
          </a:prstGeom>
          <a:solidFill>
            <a:schemeClr val="accent5"/>
          </a:solidFill>
          <a:ln w="25400" cap="flat" cmpd="sng">
            <a:solidFill>
              <a:srgbClr val="1D3155"/>
            </a:solidFill>
            <a:prstDash val="solid"/>
            <a:miter lim="8000"/>
            <a:headEnd type="none" w="sm" len="sm"/>
            <a:tailEnd type="none" w="sm" len="sm"/>
          </a:ln>
        </p:spPr>
        <p:txBody>
          <a:bodyPr spcFirstLastPara="1" wrap="square" lIns="67500" tIns="33750" rIns="67500" bIns="33750" anchor="ctr" anchorCtr="0">
            <a:noAutofit/>
          </a:bodyPr>
          <a:lstStyle/>
          <a:p>
            <a:pPr marL="0" lvl="0" indent="0" algn="l" rtl="0">
              <a:spcBef>
                <a:spcPts val="0"/>
              </a:spcBef>
              <a:spcAft>
                <a:spcPts val="0"/>
              </a:spcAft>
              <a:buClr>
                <a:schemeClr val="lt1"/>
              </a:buClr>
              <a:buSzPts val="900"/>
              <a:buFont typeface="Consolas"/>
              <a:buNone/>
            </a:pPr>
            <a:r>
              <a:rPr lang="en-GB" sz="900" b="1" dirty="0">
                <a:solidFill>
                  <a:schemeClr val="lt1"/>
                </a:solidFill>
                <a:latin typeface="Consolas"/>
                <a:ea typeface="Consolas"/>
                <a:cs typeface="Consolas"/>
                <a:sym typeface="Consolas"/>
              </a:rPr>
              <a:t> CS 661: Big Data Visual Analytics</a:t>
            </a:r>
            <a:endParaRPr lang="en-GB" sz="900" b="0" i="0" u="none" strike="noStrike" cap="none" dirty="0">
              <a:solidFill>
                <a:schemeClr val="dk1"/>
              </a:solidFill>
              <a:latin typeface="Arial"/>
              <a:ea typeface="Arial"/>
              <a:cs typeface="Arial"/>
              <a:sym typeface="Arial"/>
            </a:endParaRPr>
          </a:p>
        </p:txBody>
      </p:sp>
      <p:sp>
        <p:nvSpPr>
          <p:cNvPr id="99" name="Google Shape;99;p14">
            <a:extLst>
              <a:ext uri="{FF2B5EF4-FFF2-40B4-BE49-F238E27FC236}">
                <a16:creationId xmlns:a16="http://schemas.microsoft.com/office/drawing/2014/main" id="{973E4E1C-4F7D-DDC8-EF4C-4B370CB866C5}"/>
              </a:ext>
            </a:extLst>
          </p:cNvPr>
          <p:cNvSpPr txBox="1"/>
          <p:nvPr/>
        </p:nvSpPr>
        <p:spPr>
          <a:xfrm>
            <a:off x="1656175" y="4147475"/>
            <a:ext cx="6049800" cy="772200"/>
          </a:xfrm>
          <a:prstGeom prst="rect">
            <a:avLst/>
          </a:prstGeom>
          <a:noFill/>
          <a:ln>
            <a:noFill/>
          </a:ln>
        </p:spPr>
        <p:txBody>
          <a:bodyPr spcFirstLastPara="1" wrap="square" lIns="91425" tIns="91425" rIns="91425" bIns="91425" anchor="t" anchorCtr="0">
            <a:noAutofit/>
          </a:bodyPr>
          <a:lstStyle/>
          <a:p>
            <a:pPr marL="0" lvl="0" indent="0" algn="ctr" rtl="0">
              <a:lnSpc>
                <a:spcPct val="90000"/>
              </a:lnSpc>
              <a:spcBef>
                <a:spcPts val="1000"/>
              </a:spcBef>
              <a:spcAft>
                <a:spcPts val="0"/>
              </a:spcAft>
              <a:buClr>
                <a:schemeClr val="dk1"/>
              </a:buClr>
              <a:buSzPts val="1100"/>
              <a:buFont typeface="Arial"/>
              <a:buNone/>
            </a:pPr>
            <a:endParaRPr sz="1700" dirty="0">
              <a:solidFill>
                <a:schemeClr val="dk1"/>
              </a:solidFill>
              <a:latin typeface="Calibri"/>
              <a:ea typeface="Calibri"/>
              <a:cs typeface="Calibri"/>
              <a:sym typeface="Calibri"/>
            </a:endParaRPr>
          </a:p>
        </p:txBody>
      </p:sp>
      <p:sp>
        <p:nvSpPr>
          <p:cNvPr id="100" name="Google Shape;100;p14">
            <a:extLst>
              <a:ext uri="{FF2B5EF4-FFF2-40B4-BE49-F238E27FC236}">
                <a16:creationId xmlns:a16="http://schemas.microsoft.com/office/drawing/2014/main" id="{5A7D23B5-A4C1-840A-2088-C9213DDAAAC1}"/>
              </a:ext>
            </a:extLst>
          </p:cNvPr>
          <p:cNvSpPr txBox="1"/>
          <p:nvPr/>
        </p:nvSpPr>
        <p:spPr>
          <a:xfrm>
            <a:off x="908400" y="3363525"/>
            <a:ext cx="7721400" cy="61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100" b="1" dirty="0">
              <a:solidFill>
                <a:schemeClr val="dk1"/>
              </a:solidFill>
            </a:endParaRPr>
          </a:p>
        </p:txBody>
      </p:sp>
      <p:sp>
        <p:nvSpPr>
          <p:cNvPr id="2" name="TextBox 1">
            <a:extLst>
              <a:ext uri="{FF2B5EF4-FFF2-40B4-BE49-F238E27FC236}">
                <a16:creationId xmlns:a16="http://schemas.microsoft.com/office/drawing/2014/main" id="{4459C688-4349-8BC0-32AB-9B89CDD5A303}"/>
              </a:ext>
            </a:extLst>
          </p:cNvPr>
          <p:cNvSpPr txBox="1"/>
          <p:nvPr/>
        </p:nvSpPr>
        <p:spPr>
          <a:xfrm>
            <a:off x="1084521" y="2856614"/>
            <a:ext cx="7088372" cy="307777"/>
          </a:xfrm>
          <a:prstGeom prst="rect">
            <a:avLst/>
          </a:prstGeom>
          <a:noFill/>
        </p:spPr>
        <p:txBody>
          <a:bodyPr wrap="square" rtlCol="0">
            <a:spAutoFit/>
          </a:bodyPr>
          <a:lstStyle/>
          <a:p>
            <a:r>
              <a:rPr lang="en-IN" b="0" i="0" dirty="0">
                <a:solidFill>
                  <a:srgbClr val="FFFFFF"/>
                </a:solidFill>
                <a:effectLst/>
                <a:latin typeface="Times New Roman" panose="02020603050405020304" pitchFamily="18" charset="0"/>
              </a:rPr>
              <a:t>241110008</a:t>
            </a:r>
            <a:endParaRPr lang="en-IN" dirty="0"/>
          </a:p>
        </p:txBody>
      </p:sp>
      <p:sp>
        <p:nvSpPr>
          <p:cNvPr id="3" name="Rectangle 1">
            <a:extLst>
              <a:ext uri="{FF2B5EF4-FFF2-40B4-BE49-F238E27FC236}">
                <a16:creationId xmlns:a16="http://schemas.microsoft.com/office/drawing/2014/main" id="{5FAB24CB-2958-CDC5-80DF-7E10216AEF90}"/>
              </a:ext>
            </a:extLst>
          </p:cNvPr>
          <p:cNvSpPr>
            <a:spLocks noGrp="1" noChangeArrowheads="1"/>
          </p:cNvSpPr>
          <p:nvPr>
            <p:ph type="subTitle" idx="1"/>
          </p:nvPr>
        </p:nvSpPr>
        <p:spPr bwMode="auto">
          <a:xfrm>
            <a:off x="0" y="1146151"/>
            <a:ext cx="4106277" cy="2739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i="0" u="none" strike="noStrike" cap="none" normalizeH="0" baseline="0" dirty="0">
                <a:ln>
                  <a:noFill/>
                </a:ln>
                <a:solidFill>
                  <a:schemeClr val="tx1"/>
                </a:solidFill>
                <a:effectLst/>
                <a:latin typeface="Arial" panose="020B0604020202020204" pitchFamily="34" charset="0"/>
              </a:rPr>
              <a:t>Animates daily changes in taxi fare amount distribution for a selected month.</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i="0" u="none" strike="noStrike" cap="none" normalizeH="0" baseline="0" dirty="0">
                <a:ln>
                  <a:noFill/>
                </a:ln>
                <a:solidFill>
                  <a:schemeClr val="tx1"/>
                </a:solidFill>
                <a:effectLst/>
                <a:latin typeface="Arial" panose="020B0604020202020204" pitchFamily="34" charset="0"/>
              </a:rPr>
              <a:t>Filters trips by pickup date and plots fare histograms day-by-day.</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i="0" u="none" strike="noStrike" cap="none" normalizeH="0" baseline="0" dirty="0">
                <a:ln>
                  <a:noFill/>
                </a:ln>
                <a:solidFill>
                  <a:schemeClr val="tx1"/>
                </a:solidFill>
                <a:effectLst/>
                <a:latin typeface="Arial" panose="020B0604020202020204" pitchFamily="34" charset="0"/>
              </a:rPr>
              <a:t>Displays total number of trips for each day.</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i="0" u="none" strike="noStrike" cap="none" normalizeH="0" baseline="0" dirty="0">
                <a:ln>
                  <a:noFill/>
                </a:ln>
                <a:solidFill>
                  <a:schemeClr val="tx1"/>
                </a:solidFill>
                <a:effectLst/>
                <a:latin typeface="Arial" panose="020B0604020202020204" pitchFamily="34" charset="0"/>
              </a:rPr>
              <a:t>Interactive controls to Play, Pause, and Reset the animation.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i="0" u="none" strike="noStrike" cap="none" normalizeH="0" baseline="0" dirty="0">
                <a:ln>
                  <a:noFill/>
                </a:ln>
                <a:solidFill>
                  <a:schemeClr val="tx1"/>
                </a:solidFill>
                <a:effectLst/>
                <a:latin typeface="Arial" panose="020B0604020202020204" pitchFamily="34" charset="0"/>
              </a:rPr>
              <a:t>X-axis: Fare Amount (USD) | Y-axis: Number of Trips.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i="0" u="none" strike="noStrike" cap="none" normalizeH="0" baseline="0" dirty="0">
                <a:ln>
                  <a:noFill/>
                </a:ln>
                <a:solidFill>
                  <a:schemeClr val="tx1"/>
                </a:solidFill>
                <a:effectLst/>
                <a:latin typeface="Arial" panose="020B0604020202020204" pitchFamily="34" charset="0"/>
              </a:rPr>
              <a:t>Tracking how fare patterns evolve over time, day by day.</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 name="TextBox 6">
            <a:extLst>
              <a:ext uri="{FF2B5EF4-FFF2-40B4-BE49-F238E27FC236}">
                <a16:creationId xmlns:a16="http://schemas.microsoft.com/office/drawing/2014/main" id="{54D452FE-92DA-BECB-6A39-2FAE68589CB3}"/>
              </a:ext>
            </a:extLst>
          </p:cNvPr>
          <p:cNvSpPr txBox="1"/>
          <p:nvPr/>
        </p:nvSpPr>
        <p:spPr>
          <a:xfrm>
            <a:off x="-50104" y="577685"/>
            <a:ext cx="5260933" cy="369332"/>
          </a:xfrm>
          <a:prstGeom prst="rect">
            <a:avLst/>
          </a:prstGeom>
          <a:noFill/>
        </p:spPr>
        <p:txBody>
          <a:bodyPr wrap="square" rtlCol="0">
            <a:spAutoFit/>
          </a:bodyPr>
          <a:lstStyle/>
          <a:p>
            <a:r>
              <a:rPr lang="en-IN" sz="1800" b="1" u="sng" dirty="0">
                <a:latin typeface="Arial Black" panose="020B0A04020102020204" pitchFamily="34" charset="0"/>
              </a:rPr>
              <a:t>Dynamic Fare Distribution Animation</a:t>
            </a:r>
          </a:p>
        </p:txBody>
      </p:sp>
    </p:spTree>
    <p:extLst>
      <p:ext uri="{BB962C8B-B14F-4D97-AF65-F5344CB8AC3E}">
        <p14:creationId xmlns:p14="http://schemas.microsoft.com/office/powerpoint/2010/main" val="6033301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5">
          <a:extLst>
            <a:ext uri="{FF2B5EF4-FFF2-40B4-BE49-F238E27FC236}">
              <a16:creationId xmlns:a16="http://schemas.microsoft.com/office/drawing/2014/main" id="{9139D63E-8062-0E09-23BA-EF86F08ED73E}"/>
            </a:ext>
          </a:extLst>
        </p:cNvPr>
        <p:cNvGrpSpPr/>
        <p:nvPr/>
      </p:nvGrpSpPr>
      <p:grpSpPr>
        <a:xfrm>
          <a:off x="0" y="0"/>
          <a:ext cx="0" cy="0"/>
          <a:chOff x="0" y="0"/>
          <a:chExt cx="0" cy="0"/>
        </a:xfrm>
      </p:grpSpPr>
      <p:sp>
        <p:nvSpPr>
          <p:cNvPr id="97" name="Google Shape;97;p14">
            <a:extLst>
              <a:ext uri="{FF2B5EF4-FFF2-40B4-BE49-F238E27FC236}">
                <a16:creationId xmlns:a16="http://schemas.microsoft.com/office/drawing/2014/main" id="{DFD05F0D-C9A1-3ABD-41EB-EE8B0F680DF3}"/>
              </a:ext>
            </a:extLst>
          </p:cNvPr>
          <p:cNvSpPr/>
          <p:nvPr/>
        </p:nvSpPr>
        <p:spPr>
          <a:xfrm>
            <a:off x="-3445" y="4919870"/>
            <a:ext cx="9150900" cy="223500"/>
          </a:xfrm>
          <a:prstGeom prst="rect">
            <a:avLst/>
          </a:prstGeom>
          <a:solidFill>
            <a:schemeClr val="accent5"/>
          </a:solidFill>
          <a:ln w="25400" cap="flat" cmpd="sng">
            <a:solidFill>
              <a:srgbClr val="1D3155"/>
            </a:solidFill>
            <a:prstDash val="solid"/>
            <a:miter lim="8000"/>
            <a:headEnd type="none" w="sm" len="sm"/>
            <a:tailEnd type="none" w="sm" len="sm"/>
          </a:ln>
        </p:spPr>
        <p:txBody>
          <a:bodyPr spcFirstLastPara="1" wrap="square" lIns="67500" tIns="33750" rIns="67500" bIns="33750" anchor="ctr" anchorCtr="0">
            <a:noAutofit/>
          </a:bodyPr>
          <a:lstStyle/>
          <a:p>
            <a:pPr marL="0" lvl="0" indent="0" algn="l" rtl="0">
              <a:spcBef>
                <a:spcPts val="0"/>
              </a:spcBef>
              <a:spcAft>
                <a:spcPts val="0"/>
              </a:spcAft>
              <a:buClr>
                <a:schemeClr val="lt1"/>
              </a:buClr>
              <a:buSzPts val="900"/>
              <a:buFont typeface="Consolas"/>
              <a:buNone/>
            </a:pPr>
            <a:r>
              <a:rPr lang="en-GB" sz="900" b="1" dirty="0">
                <a:solidFill>
                  <a:schemeClr val="lt1"/>
                </a:solidFill>
                <a:latin typeface="Consolas"/>
                <a:ea typeface="Consolas"/>
                <a:cs typeface="Consolas"/>
                <a:sym typeface="Consolas"/>
              </a:rPr>
              <a:t> CS 661: Big Data Visual Analytics</a:t>
            </a:r>
            <a:endParaRPr lang="en-GB" sz="900" b="0" i="0" u="none" strike="noStrike" cap="none" dirty="0">
              <a:solidFill>
                <a:schemeClr val="dk1"/>
              </a:solidFill>
              <a:latin typeface="Arial"/>
              <a:ea typeface="Arial"/>
              <a:cs typeface="Arial"/>
              <a:sym typeface="Arial"/>
            </a:endParaRPr>
          </a:p>
        </p:txBody>
      </p:sp>
      <p:sp>
        <p:nvSpPr>
          <p:cNvPr id="99" name="Google Shape;99;p14">
            <a:extLst>
              <a:ext uri="{FF2B5EF4-FFF2-40B4-BE49-F238E27FC236}">
                <a16:creationId xmlns:a16="http://schemas.microsoft.com/office/drawing/2014/main" id="{5715706E-43FF-5F1D-B7BE-0ECA3C09CA72}"/>
              </a:ext>
            </a:extLst>
          </p:cNvPr>
          <p:cNvSpPr txBox="1"/>
          <p:nvPr/>
        </p:nvSpPr>
        <p:spPr>
          <a:xfrm>
            <a:off x="1656175" y="4147475"/>
            <a:ext cx="6049800" cy="772200"/>
          </a:xfrm>
          <a:prstGeom prst="rect">
            <a:avLst/>
          </a:prstGeom>
          <a:noFill/>
          <a:ln>
            <a:noFill/>
          </a:ln>
        </p:spPr>
        <p:txBody>
          <a:bodyPr spcFirstLastPara="1" wrap="square" lIns="91425" tIns="91425" rIns="91425" bIns="91425" anchor="t" anchorCtr="0">
            <a:noAutofit/>
          </a:bodyPr>
          <a:lstStyle/>
          <a:p>
            <a:pPr marL="0" lvl="0" indent="0" algn="ctr" rtl="0">
              <a:lnSpc>
                <a:spcPct val="90000"/>
              </a:lnSpc>
              <a:spcBef>
                <a:spcPts val="1000"/>
              </a:spcBef>
              <a:spcAft>
                <a:spcPts val="0"/>
              </a:spcAft>
              <a:buClr>
                <a:schemeClr val="dk1"/>
              </a:buClr>
              <a:buSzPts val="1100"/>
              <a:buFont typeface="Arial"/>
              <a:buNone/>
            </a:pPr>
            <a:endParaRPr sz="1700" dirty="0">
              <a:solidFill>
                <a:schemeClr val="dk1"/>
              </a:solidFill>
              <a:latin typeface="Calibri"/>
              <a:ea typeface="Calibri"/>
              <a:cs typeface="Calibri"/>
              <a:sym typeface="Calibri"/>
            </a:endParaRPr>
          </a:p>
        </p:txBody>
      </p:sp>
      <p:sp>
        <p:nvSpPr>
          <p:cNvPr id="100" name="Google Shape;100;p14">
            <a:extLst>
              <a:ext uri="{FF2B5EF4-FFF2-40B4-BE49-F238E27FC236}">
                <a16:creationId xmlns:a16="http://schemas.microsoft.com/office/drawing/2014/main" id="{C44D8363-6033-41BD-EAA1-4ABD84AA4D45}"/>
              </a:ext>
            </a:extLst>
          </p:cNvPr>
          <p:cNvSpPr txBox="1"/>
          <p:nvPr/>
        </p:nvSpPr>
        <p:spPr>
          <a:xfrm>
            <a:off x="908400" y="3363525"/>
            <a:ext cx="7721400" cy="61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100" b="1" dirty="0">
              <a:solidFill>
                <a:schemeClr val="dk1"/>
              </a:solidFill>
            </a:endParaRPr>
          </a:p>
        </p:txBody>
      </p:sp>
      <p:sp>
        <p:nvSpPr>
          <p:cNvPr id="2" name="TextBox 1">
            <a:extLst>
              <a:ext uri="{FF2B5EF4-FFF2-40B4-BE49-F238E27FC236}">
                <a16:creationId xmlns:a16="http://schemas.microsoft.com/office/drawing/2014/main" id="{3A5333A1-1FFC-2E0A-B7DA-E8A9AA7E7746}"/>
              </a:ext>
            </a:extLst>
          </p:cNvPr>
          <p:cNvSpPr txBox="1"/>
          <p:nvPr/>
        </p:nvSpPr>
        <p:spPr>
          <a:xfrm>
            <a:off x="1084521" y="2856614"/>
            <a:ext cx="7088372" cy="307777"/>
          </a:xfrm>
          <a:prstGeom prst="rect">
            <a:avLst/>
          </a:prstGeom>
          <a:noFill/>
        </p:spPr>
        <p:txBody>
          <a:bodyPr wrap="square" rtlCol="0">
            <a:spAutoFit/>
          </a:bodyPr>
          <a:lstStyle/>
          <a:p>
            <a:r>
              <a:rPr lang="en-IN" b="0" i="0" dirty="0">
                <a:solidFill>
                  <a:srgbClr val="FFFFFF"/>
                </a:solidFill>
                <a:effectLst/>
                <a:latin typeface="Times New Roman" panose="02020603050405020304" pitchFamily="18" charset="0"/>
              </a:rPr>
              <a:t>241110008</a:t>
            </a:r>
            <a:endParaRPr lang="en-IN" dirty="0"/>
          </a:p>
        </p:txBody>
      </p:sp>
      <p:sp>
        <p:nvSpPr>
          <p:cNvPr id="3" name="Rectangle 1">
            <a:extLst>
              <a:ext uri="{FF2B5EF4-FFF2-40B4-BE49-F238E27FC236}">
                <a16:creationId xmlns:a16="http://schemas.microsoft.com/office/drawing/2014/main" id="{50E97EFE-DD1A-8C4E-81AD-1065D9392E0E}"/>
              </a:ext>
            </a:extLst>
          </p:cNvPr>
          <p:cNvSpPr>
            <a:spLocks noGrp="1" noChangeArrowheads="1"/>
          </p:cNvSpPr>
          <p:nvPr>
            <p:ph type="subTitle" idx="1"/>
          </p:nvPr>
        </p:nvSpPr>
        <p:spPr bwMode="auto">
          <a:xfrm>
            <a:off x="311833" y="1610119"/>
            <a:ext cx="8712246" cy="24929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800" i="0" u="sng" strike="noStrike" cap="none" normalizeH="0" baseline="0" dirty="0">
                <a:ln>
                  <a:noFill/>
                </a:ln>
                <a:solidFill>
                  <a:schemeClr val="tx1"/>
                </a:solidFill>
                <a:effectLst/>
                <a:latin typeface="Arial" panose="020B0604020202020204" pitchFamily="34" charset="0"/>
              </a:rPr>
              <a:t>Choropleth Map</a:t>
            </a:r>
            <a:r>
              <a:rPr kumimoji="0" lang="en-US" altLang="en-US" sz="1800" i="0" u="none" strike="noStrike" cap="none" normalizeH="0" baseline="0" dirty="0">
                <a:ln>
                  <a:noFill/>
                </a:ln>
                <a:solidFill>
                  <a:schemeClr val="tx1"/>
                </a:solidFill>
                <a:effectLst/>
                <a:latin typeface="Arial" panose="020B0604020202020204" pitchFamily="34" charset="0"/>
              </a:rPr>
              <a:t>: </a:t>
            </a:r>
            <a:r>
              <a:rPr kumimoji="0" lang="en-US" altLang="en-US" sz="1600" i="0" u="none" strike="noStrike" cap="none" normalizeH="0" baseline="0" dirty="0">
                <a:ln>
                  <a:noFill/>
                </a:ln>
                <a:solidFill>
                  <a:schemeClr val="tx1"/>
                </a:solidFill>
                <a:effectLst/>
                <a:latin typeface="Arial" panose="020B0604020202020204" pitchFamily="34" charset="0"/>
              </a:rPr>
              <a:t>Perfect for visualizing geographically distributed data.</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800" i="0" u="sng" strike="noStrike" cap="none" normalizeH="0" baseline="0" dirty="0">
                <a:ln>
                  <a:noFill/>
                </a:ln>
                <a:solidFill>
                  <a:schemeClr val="tx1"/>
                </a:solidFill>
                <a:effectLst/>
                <a:latin typeface="Arial" panose="020B0604020202020204" pitchFamily="34" charset="0"/>
              </a:rPr>
              <a:t>Defined Taxi Zones</a:t>
            </a:r>
            <a:r>
              <a:rPr kumimoji="0" lang="en-US" altLang="en-US" sz="1800" i="0" u="none" strike="noStrike" cap="none" normalizeH="0" baseline="0" dirty="0">
                <a:ln>
                  <a:noFill/>
                </a:ln>
                <a:solidFill>
                  <a:schemeClr val="tx1"/>
                </a:solidFill>
                <a:effectLst/>
                <a:latin typeface="Arial" panose="020B0604020202020204" pitchFamily="34" charset="0"/>
              </a:rPr>
              <a:t>: </a:t>
            </a:r>
            <a:r>
              <a:rPr kumimoji="0" lang="en-US" altLang="en-US" sz="1600" i="0" u="none" strike="noStrike" cap="none" normalizeH="0" baseline="0" dirty="0">
                <a:ln>
                  <a:noFill/>
                </a:ln>
                <a:solidFill>
                  <a:schemeClr val="tx1"/>
                </a:solidFill>
                <a:effectLst/>
                <a:latin typeface="Arial" panose="020B0604020202020204" pitchFamily="34" charset="0"/>
              </a:rPr>
              <a:t>Each zone in NYC is clearly delineated, facilitating precise mapping of metrics.</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800" i="0" u="sng" strike="noStrike" cap="none" normalizeH="0" baseline="0" dirty="0">
                <a:ln>
                  <a:noFill/>
                </a:ln>
                <a:solidFill>
                  <a:schemeClr val="tx1"/>
                </a:solidFill>
                <a:effectLst/>
                <a:latin typeface="Arial" panose="020B0604020202020204" pitchFamily="34" charset="0"/>
              </a:rPr>
              <a:t>Dynamic Metrics Display</a:t>
            </a:r>
            <a:r>
              <a:rPr kumimoji="0" lang="en-US" altLang="en-US" sz="1800" i="0" u="none" strike="noStrike" cap="none" normalizeH="0" baseline="0" dirty="0">
                <a:ln>
                  <a:noFill/>
                </a:ln>
                <a:solidFill>
                  <a:schemeClr val="tx1"/>
                </a:solidFill>
                <a:effectLst/>
                <a:latin typeface="Arial" panose="020B0604020202020204" pitchFamily="34" charset="0"/>
              </a:rPr>
              <a:t>: </a:t>
            </a:r>
            <a:r>
              <a:rPr kumimoji="0" lang="en-US" altLang="en-US" sz="1600" i="0" u="none" strike="noStrike" cap="none" normalizeH="0" baseline="0" dirty="0">
                <a:ln>
                  <a:noFill/>
                </a:ln>
                <a:solidFill>
                  <a:schemeClr val="tx1"/>
                </a:solidFill>
                <a:effectLst/>
                <a:latin typeface="Arial" panose="020B0604020202020204" pitchFamily="34" charset="0"/>
              </a:rPr>
              <a:t>Effectively visualizes variations in trip counts, average tips, and more.</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800" i="0" u="sng" strike="noStrike" cap="none" normalizeH="0" baseline="0" dirty="0">
                <a:ln>
                  <a:noFill/>
                </a:ln>
                <a:solidFill>
                  <a:schemeClr val="tx1"/>
                </a:solidFill>
                <a:effectLst/>
                <a:latin typeface="Arial" panose="020B0604020202020204" pitchFamily="34" charset="0"/>
              </a:rPr>
              <a:t>Instant Visual Insights</a:t>
            </a:r>
            <a:r>
              <a:rPr kumimoji="0" lang="en-US" altLang="en-US" sz="1800" i="0" u="none" strike="noStrike" cap="none" normalizeH="0" baseline="0" dirty="0">
                <a:ln>
                  <a:noFill/>
                </a:ln>
                <a:solidFill>
                  <a:schemeClr val="tx1"/>
                </a:solidFill>
                <a:effectLst/>
                <a:latin typeface="Arial" panose="020B0604020202020204" pitchFamily="34" charset="0"/>
              </a:rPr>
              <a:t>: </a:t>
            </a:r>
            <a:r>
              <a:rPr kumimoji="0" lang="en-US" altLang="en-US" sz="1600" i="0" u="none" strike="noStrike" cap="none" normalizeH="0" baseline="0" dirty="0">
                <a:ln>
                  <a:noFill/>
                </a:ln>
                <a:solidFill>
                  <a:schemeClr val="tx1"/>
                </a:solidFill>
                <a:effectLst/>
                <a:latin typeface="Arial" panose="020B0604020202020204" pitchFamily="34" charset="0"/>
              </a:rPr>
              <a:t>Clearly highlights high and low values across the map for quick analysis</a:t>
            </a:r>
            <a:r>
              <a:rPr kumimoji="0" lang="en-US" altLang="en-US" sz="1800" i="0" u="none" strike="noStrike" cap="none" normalizeH="0" baseline="0" dirty="0">
                <a:ln>
                  <a:noFill/>
                </a:ln>
                <a:solidFill>
                  <a:schemeClr val="tx1"/>
                </a:solidFill>
                <a:effectLst/>
                <a:latin typeface="Arial" panose="020B0604020202020204" pitchFamily="34" charset="0"/>
              </a:rPr>
              <a:t>.</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800" i="0" u="sng" strike="noStrike" cap="none" normalizeH="0" baseline="0" dirty="0">
                <a:ln>
                  <a:noFill/>
                </a:ln>
                <a:solidFill>
                  <a:schemeClr val="tx1"/>
                </a:solidFill>
                <a:effectLst/>
                <a:latin typeface="Arial" panose="020B0604020202020204" pitchFamily="34" charset="0"/>
              </a:rPr>
              <a:t>Intuitive &amp; Engaging</a:t>
            </a:r>
            <a:r>
              <a:rPr kumimoji="0" lang="en-US" altLang="en-US" sz="1800" i="0" u="none" strike="noStrike" cap="none" normalizeH="0" baseline="0" dirty="0">
                <a:ln>
                  <a:noFill/>
                </a:ln>
                <a:solidFill>
                  <a:schemeClr val="tx1"/>
                </a:solidFill>
                <a:effectLst/>
                <a:latin typeface="Arial" panose="020B0604020202020204" pitchFamily="34" charset="0"/>
              </a:rPr>
              <a:t>: </a:t>
            </a:r>
            <a:r>
              <a:rPr kumimoji="0" lang="en-US" altLang="en-US" sz="1600" i="0" u="none" strike="noStrike" cap="none" normalizeH="0" baseline="0" dirty="0">
                <a:ln>
                  <a:noFill/>
                </a:ln>
                <a:solidFill>
                  <a:schemeClr val="tx1"/>
                </a:solidFill>
                <a:effectLst/>
                <a:latin typeface="Arial" panose="020B0604020202020204" pitchFamily="34" charset="0"/>
              </a:rPr>
              <a:t>Provides an easy-to-understand, visually impactful representation of spatial data patterns.</a:t>
            </a:r>
          </a:p>
        </p:txBody>
      </p:sp>
      <p:sp>
        <p:nvSpPr>
          <p:cNvPr id="5" name="TextBox 4">
            <a:extLst>
              <a:ext uri="{FF2B5EF4-FFF2-40B4-BE49-F238E27FC236}">
                <a16:creationId xmlns:a16="http://schemas.microsoft.com/office/drawing/2014/main" id="{17EA7A6A-EB25-29FD-42A6-792B381CA786}"/>
              </a:ext>
            </a:extLst>
          </p:cNvPr>
          <p:cNvSpPr txBox="1"/>
          <p:nvPr/>
        </p:nvSpPr>
        <p:spPr>
          <a:xfrm>
            <a:off x="311833" y="562525"/>
            <a:ext cx="4728575" cy="461665"/>
          </a:xfrm>
          <a:prstGeom prst="rect">
            <a:avLst/>
          </a:prstGeom>
          <a:noFill/>
        </p:spPr>
        <p:txBody>
          <a:bodyPr wrap="square" rtlCol="0">
            <a:spAutoFit/>
          </a:bodyPr>
          <a:lstStyle/>
          <a:p>
            <a:r>
              <a:rPr kumimoji="0" lang="en-US" altLang="en-US" sz="2400" i="0" u="sng" strike="noStrike" cap="none" normalizeH="0" baseline="0" dirty="0">
                <a:ln>
                  <a:noFill/>
                </a:ln>
                <a:solidFill>
                  <a:schemeClr val="tx1"/>
                </a:solidFill>
                <a:effectLst/>
                <a:latin typeface="Arial Black" panose="020B0A04020102020204" pitchFamily="34" charset="0"/>
              </a:rPr>
              <a:t>Choropleth Map :-</a:t>
            </a:r>
            <a:endParaRPr lang="en-IN" sz="2400" u="sng" dirty="0">
              <a:latin typeface="Arial Black" panose="020B0A04020102020204" pitchFamily="34" charset="0"/>
            </a:endParaRPr>
          </a:p>
        </p:txBody>
      </p:sp>
    </p:spTree>
    <p:extLst>
      <p:ext uri="{BB962C8B-B14F-4D97-AF65-F5344CB8AC3E}">
        <p14:creationId xmlns:p14="http://schemas.microsoft.com/office/powerpoint/2010/main" val="13313553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5">
          <a:extLst>
            <a:ext uri="{FF2B5EF4-FFF2-40B4-BE49-F238E27FC236}">
              <a16:creationId xmlns:a16="http://schemas.microsoft.com/office/drawing/2014/main" id="{26A7E5AD-3F50-6BC9-A4AB-A40C0BDAF708}"/>
            </a:ext>
          </a:extLst>
        </p:cNvPr>
        <p:cNvGrpSpPr/>
        <p:nvPr/>
      </p:nvGrpSpPr>
      <p:grpSpPr>
        <a:xfrm>
          <a:off x="0" y="0"/>
          <a:ext cx="0" cy="0"/>
          <a:chOff x="0" y="0"/>
          <a:chExt cx="0" cy="0"/>
        </a:xfrm>
      </p:grpSpPr>
      <p:sp>
        <p:nvSpPr>
          <p:cNvPr id="97" name="Google Shape;97;p14">
            <a:extLst>
              <a:ext uri="{FF2B5EF4-FFF2-40B4-BE49-F238E27FC236}">
                <a16:creationId xmlns:a16="http://schemas.microsoft.com/office/drawing/2014/main" id="{3E3388ED-302F-0537-2334-4A5B4A4945B3}"/>
              </a:ext>
            </a:extLst>
          </p:cNvPr>
          <p:cNvSpPr/>
          <p:nvPr/>
        </p:nvSpPr>
        <p:spPr>
          <a:xfrm>
            <a:off x="-3445" y="4919870"/>
            <a:ext cx="9150900" cy="223500"/>
          </a:xfrm>
          <a:prstGeom prst="rect">
            <a:avLst/>
          </a:prstGeom>
          <a:solidFill>
            <a:schemeClr val="accent5"/>
          </a:solidFill>
          <a:ln w="25400" cap="flat" cmpd="sng">
            <a:solidFill>
              <a:srgbClr val="1D3155"/>
            </a:solidFill>
            <a:prstDash val="solid"/>
            <a:miter lim="8000"/>
            <a:headEnd type="none" w="sm" len="sm"/>
            <a:tailEnd type="none" w="sm" len="sm"/>
          </a:ln>
        </p:spPr>
        <p:txBody>
          <a:bodyPr spcFirstLastPara="1" wrap="square" lIns="67500" tIns="33750" rIns="67500" bIns="33750" anchor="ctr" anchorCtr="0">
            <a:noAutofit/>
          </a:bodyPr>
          <a:lstStyle/>
          <a:p>
            <a:pPr marL="0" lvl="0" indent="0" algn="l" rtl="0">
              <a:spcBef>
                <a:spcPts val="0"/>
              </a:spcBef>
              <a:spcAft>
                <a:spcPts val="0"/>
              </a:spcAft>
              <a:buClr>
                <a:schemeClr val="lt1"/>
              </a:buClr>
              <a:buSzPts val="900"/>
              <a:buFont typeface="Consolas"/>
              <a:buNone/>
            </a:pPr>
            <a:r>
              <a:rPr lang="en-GB" sz="900" b="1" dirty="0">
                <a:solidFill>
                  <a:schemeClr val="lt1"/>
                </a:solidFill>
                <a:latin typeface="Consolas"/>
                <a:ea typeface="Consolas"/>
                <a:cs typeface="Consolas"/>
                <a:sym typeface="Consolas"/>
              </a:rPr>
              <a:t> CS 661: Big Data Visual Analytics</a:t>
            </a:r>
            <a:endParaRPr lang="en-GB" sz="900" b="0" i="0" u="none" strike="noStrike" cap="none" dirty="0">
              <a:solidFill>
                <a:schemeClr val="dk1"/>
              </a:solidFill>
              <a:latin typeface="Arial"/>
              <a:ea typeface="Arial"/>
              <a:cs typeface="Arial"/>
              <a:sym typeface="Arial"/>
            </a:endParaRPr>
          </a:p>
        </p:txBody>
      </p:sp>
      <p:sp>
        <p:nvSpPr>
          <p:cNvPr id="99" name="Google Shape;99;p14">
            <a:extLst>
              <a:ext uri="{FF2B5EF4-FFF2-40B4-BE49-F238E27FC236}">
                <a16:creationId xmlns:a16="http://schemas.microsoft.com/office/drawing/2014/main" id="{C5246F8C-401B-B4E2-59E1-E8A85F4AE70D}"/>
              </a:ext>
            </a:extLst>
          </p:cNvPr>
          <p:cNvSpPr txBox="1"/>
          <p:nvPr/>
        </p:nvSpPr>
        <p:spPr>
          <a:xfrm>
            <a:off x="277079" y="3830224"/>
            <a:ext cx="3687819" cy="568471"/>
          </a:xfrm>
          <a:prstGeom prst="rect">
            <a:avLst/>
          </a:prstGeom>
          <a:noFill/>
          <a:ln>
            <a:noFill/>
          </a:ln>
        </p:spPr>
        <p:txBody>
          <a:bodyPr spcFirstLastPara="1" wrap="square" lIns="91425" tIns="91425" rIns="91425" bIns="91425" anchor="t" anchorCtr="0">
            <a:noAutofit/>
          </a:bodyPr>
          <a:lstStyle/>
          <a:p>
            <a:pPr marL="0" lvl="0" indent="0" algn="ctr" rtl="0">
              <a:lnSpc>
                <a:spcPct val="90000"/>
              </a:lnSpc>
              <a:spcBef>
                <a:spcPts val="1000"/>
              </a:spcBef>
              <a:spcAft>
                <a:spcPts val="0"/>
              </a:spcAft>
              <a:buClr>
                <a:schemeClr val="dk1"/>
              </a:buClr>
              <a:buSzPts val="1100"/>
              <a:buFont typeface="Arial"/>
              <a:buNone/>
            </a:pPr>
            <a:r>
              <a:rPr lang="en-US" sz="1700" b="1" u="sng" dirty="0">
                <a:solidFill>
                  <a:schemeClr val="dk1"/>
                </a:solidFill>
                <a:latin typeface="Abadi Extra Light" panose="020B0204020104020204" pitchFamily="34" charset="0"/>
                <a:ea typeface="Calibri"/>
                <a:cs typeface="Calibri"/>
                <a:sym typeface="Calibri"/>
              </a:rPr>
              <a:t>Fig 1: January 2022 drop-off frequency</a:t>
            </a:r>
            <a:endParaRPr sz="1700" b="1" u="sng" dirty="0">
              <a:solidFill>
                <a:schemeClr val="dk1"/>
              </a:solidFill>
              <a:latin typeface="Abadi Extra Light" panose="020B0204020104020204" pitchFamily="34" charset="0"/>
              <a:ea typeface="Calibri"/>
              <a:cs typeface="Calibri"/>
              <a:sym typeface="Calibri"/>
            </a:endParaRPr>
          </a:p>
        </p:txBody>
      </p:sp>
      <p:sp>
        <p:nvSpPr>
          <p:cNvPr id="100" name="Google Shape;100;p14">
            <a:extLst>
              <a:ext uri="{FF2B5EF4-FFF2-40B4-BE49-F238E27FC236}">
                <a16:creationId xmlns:a16="http://schemas.microsoft.com/office/drawing/2014/main" id="{B5F8AAFF-3BB9-1183-F65F-338F6ADE9854}"/>
              </a:ext>
            </a:extLst>
          </p:cNvPr>
          <p:cNvSpPr txBox="1"/>
          <p:nvPr/>
        </p:nvSpPr>
        <p:spPr>
          <a:xfrm>
            <a:off x="5643797" y="3882015"/>
            <a:ext cx="3440242" cy="832392"/>
          </a:xfrm>
          <a:prstGeom prst="rect">
            <a:avLst/>
          </a:prstGeom>
          <a:noFill/>
          <a:ln>
            <a:noFill/>
          </a:ln>
        </p:spPr>
        <p:txBody>
          <a:bodyPr spcFirstLastPara="1" wrap="square" lIns="91425" tIns="91425" rIns="91425" bIns="91425" anchor="t" anchorCtr="0">
            <a:noAutofit/>
          </a:bodyPr>
          <a:lstStyle/>
          <a:p>
            <a:pPr marL="0" lvl="0" indent="0" algn="ctr" rtl="0">
              <a:lnSpc>
                <a:spcPct val="90000"/>
              </a:lnSpc>
              <a:spcBef>
                <a:spcPts val="1000"/>
              </a:spcBef>
              <a:spcAft>
                <a:spcPts val="0"/>
              </a:spcAft>
              <a:buClr>
                <a:schemeClr val="dk1"/>
              </a:buClr>
              <a:buSzPts val="1100"/>
              <a:buFont typeface="Arial"/>
              <a:buNone/>
            </a:pPr>
            <a:endParaRPr lang="en-US" sz="2400" b="1" u="sng" dirty="0">
              <a:solidFill>
                <a:schemeClr val="dk1"/>
              </a:solidFill>
              <a:latin typeface="Abadi Extra Light" panose="020B0204020104020204" pitchFamily="34" charset="0"/>
              <a:ea typeface="Calibri"/>
              <a:cs typeface="Calibri"/>
              <a:sym typeface="Calibri"/>
            </a:endParaRPr>
          </a:p>
        </p:txBody>
      </p:sp>
      <p:sp>
        <p:nvSpPr>
          <p:cNvPr id="2" name="TextBox 1">
            <a:extLst>
              <a:ext uri="{FF2B5EF4-FFF2-40B4-BE49-F238E27FC236}">
                <a16:creationId xmlns:a16="http://schemas.microsoft.com/office/drawing/2014/main" id="{B8EA9669-278D-B2B7-C482-D77106FD7928}"/>
              </a:ext>
            </a:extLst>
          </p:cNvPr>
          <p:cNvSpPr txBox="1"/>
          <p:nvPr/>
        </p:nvSpPr>
        <p:spPr>
          <a:xfrm>
            <a:off x="1084521" y="2856614"/>
            <a:ext cx="7088372" cy="307777"/>
          </a:xfrm>
          <a:prstGeom prst="rect">
            <a:avLst/>
          </a:prstGeom>
          <a:noFill/>
        </p:spPr>
        <p:txBody>
          <a:bodyPr wrap="square" rtlCol="0">
            <a:spAutoFit/>
          </a:bodyPr>
          <a:lstStyle/>
          <a:p>
            <a:r>
              <a:rPr lang="en-IN" b="0" i="0" dirty="0">
                <a:solidFill>
                  <a:srgbClr val="FFFFFF"/>
                </a:solidFill>
                <a:effectLst/>
                <a:latin typeface="Times New Roman" panose="02020603050405020304" pitchFamily="18" charset="0"/>
              </a:rPr>
              <a:t>241110008</a:t>
            </a:r>
            <a:endParaRPr lang="en-IN" dirty="0"/>
          </a:p>
        </p:txBody>
      </p:sp>
      <p:pic>
        <p:nvPicPr>
          <p:cNvPr id="5" name="Picture 4">
            <a:extLst>
              <a:ext uri="{FF2B5EF4-FFF2-40B4-BE49-F238E27FC236}">
                <a16:creationId xmlns:a16="http://schemas.microsoft.com/office/drawing/2014/main" id="{28657160-06F0-C8AB-B546-1DD35BDD722B}"/>
              </a:ext>
            </a:extLst>
          </p:cNvPr>
          <p:cNvPicPr>
            <a:picLocks noChangeAspect="1"/>
          </p:cNvPicPr>
          <p:nvPr/>
        </p:nvPicPr>
        <p:blipFill>
          <a:blip r:embed="rId3"/>
          <a:stretch>
            <a:fillRect/>
          </a:stretch>
        </p:blipFill>
        <p:spPr>
          <a:xfrm>
            <a:off x="0" y="958145"/>
            <a:ext cx="4572000" cy="2923870"/>
          </a:xfrm>
          <a:prstGeom prst="rect">
            <a:avLst/>
          </a:prstGeom>
        </p:spPr>
      </p:pic>
      <p:pic>
        <p:nvPicPr>
          <p:cNvPr id="9" name="Picture 8">
            <a:extLst>
              <a:ext uri="{FF2B5EF4-FFF2-40B4-BE49-F238E27FC236}">
                <a16:creationId xmlns:a16="http://schemas.microsoft.com/office/drawing/2014/main" id="{76712E64-A388-9734-8BD2-0128195F618C}"/>
              </a:ext>
            </a:extLst>
          </p:cNvPr>
          <p:cNvPicPr>
            <a:picLocks noChangeAspect="1"/>
          </p:cNvPicPr>
          <p:nvPr/>
        </p:nvPicPr>
        <p:blipFill>
          <a:blip r:embed="rId4"/>
          <a:stretch>
            <a:fillRect/>
          </a:stretch>
        </p:blipFill>
        <p:spPr>
          <a:xfrm>
            <a:off x="4681075" y="853222"/>
            <a:ext cx="4462925" cy="2923870"/>
          </a:xfrm>
          <a:prstGeom prst="rect">
            <a:avLst/>
          </a:prstGeom>
        </p:spPr>
      </p:pic>
      <p:sp>
        <p:nvSpPr>
          <p:cNvPr id="12" name="Title 11">
            <a:extLst>
              <a:ext uri="{FF2B5EF4-FFF2-40B4-BE49-F238E27FC236}">
                <a16:creationId xmlns:a16="http://schemas.microsoft.com/office/drawing/2014/main" id="{0FCBAF4F-2822-45B4-5DBE-D58DB58848E0}"/>
              </a:ext>
            </a:extLst>
          </p:cNvPr>
          <p:cNvSpPr>
            <a:spLocks noGrp="1"/>
          </p:cNvSpPr>
          <p:nvPr>
            <p:ph type="title"/>
          </p:nvPr>
        </p:nvSpPr>
        <p:spPr>
          <a:xfrm>
            <a:off x="-709859" y="186714"/>
            <a:ext cx="7886400" cy="513315"/>
          </a:xfrm>
        </p:spPr>
        <p:txBody>
          <a:bodyPr/>
          <a:lstStyle/>
          <a:p>
            <a:r>
              <a:rPr lang="en-US" dirty="0">
                <a:latin typeface="Arial" panose="020B0604020202020204" pitchFamily="34" charset="0"/>
                <a:cs typeface="Arial" panose="020B0604020202020204" pitchFamily="34" charset="0"/>
              </a:rPr>
              <a:t>	</a:t>
            </a:r>
            <a:r>
              <a:rPr lang="en-US" sz="2000" b="1" u="sng" dirty="0">
                <a:latin typeface="Arial" panose="020B0604020202020204" pitchFamily="34" charset="0"/>
                <a:cs typeface="Arial" panose="020B0604020202020204" pitchFamily="34" charset="0"/>
              </a:rPr>
              <a:t>Dropoff comparison:</a:t>
            </a:r>
            <a:endParaRPr lang="en-IN" sz="2000" b="1" u="sng" dirty="0">
              <a:latin typeface="Arial" panose="020B0604020202020204" pitchFamily="34" charset="0"/>
              <a:cs typeface="Arial" panose="020B0604020202020204" pitchFamily="34" charset="0"/>
            </a:endParaRPr>
          </a:p>
        </p:txBody>
      </p:sp>
      <p:sp>
        <p:nvSpPr>
          <p:cNvPr id="13" name="Google Shape;99;p14">
            <a:extLst>
              <a:ext uri="{FF2B5EF4-FFF2-40B4-BE49-F238E27FC236}">
                <a16:creationId xmlns:a16="http://schemas.microsoft.com/office/drawing/2014/main" id="{C0ACB1C6-4FD5-00BA-E45E-30D56CBF4751}"/>
              </a:ext>
            </a:extLst>
          </p:cNvPr>
          <p:cNvSpPr txBox="1"/>
          <p:nvPr/>
        </p:nvSpPr>
        <p:spPr>
          <a:xfrm>
            <a:off x="5089437" y="3780009"/>
            <a:ext cx="3687819" cy="568471"/>
          </a:xfrm>
          <a:prstGeom prst="rect">
            <a:avLst/>
          </a:prstGeom>
          <a:noFill/>
          <a:ln>
            <a:noFill/>
          </a:ln>
        </p:spPr>
        <p:txBody>
          <a:bodyPr spcFirstLastPara="1" wrap="square" lIns="91425" tIns="91425" rIns="91425" bIns="91425" anchor="t" anchorCtr="0">
            <a:noAutofit/>
          </a:bodyPr>
          <a:lstStyle/>
          <a:p>
            <a:pPr marL="0" lvl="0" indent="0" algn="ctr" rtl="0">
              <a:lnSpc>
                <a:spcPct val="90000"/>
              </a:lnSpc>
              <a:spcBef>
                <a:spcPts val="1000"/>
              </a:spcBef>
              <a:spcAft>
                <a:spcPts val="0"/>
              </a:spcAft>
              <a:buClr>
                <a:schemeClr val="dk1"/>
              </a:buClr>
              <a:buSzPts val="1100"/>
              <a:buFont typeface="Arial"/>
              <a:buNone/>
            </a:pPr>
            <a:r>
              <a:rPr lang="en-US" sz="1700" b="1" u="sng" dirty="0">
                <a:solidFill>
                  <a:schemeClr val="dk1"/>
                </a:solidFill>
                <a:latin typeface="Abadi Extra Light" panose="020B0204020104020204" pitchFamily="34" charset="0"/>
                <a:ea typeface="Calibri"/>
                <a:cs typeface="Calibri"/>
                <a:sym typeface="Calibri"/>
              </a:rPr>
              <a:t>Fig 2: December 2022 drop-off frequency</a:t>
            </a:r>
            <a:endParaRPr sz="1700" b="1" u="sng" dirty="0">
              <a:solidFill>
                <a:schemeClr val="dk1"/>
              </a:solidFill>
              <a:latin typeface="Abadi Extra Light" panose="020B0204020104020204" pitchFamily="34" charset="0"/>
              <a:ea typeface="Calibri"/>
              <a:cs typeface="Calibri"/>
              <a:sym typeface="Calibri"/>
            </a:endParaRPr>
          </a:p>
        </p:txBody>
      </p:sp>
    </p:spTree>
    <p:extLst>
      <p:ext uri="{BB962C8B-B14F-4D97-AF65-F5344CB8AC3E}">
        <p14:creationId xmlns:p14="http://schemas.microsoft.com/office/powerpoint/2010/main" val="42768992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5">
          <a:extLst>
            <a:ext uri="{FF2B5EF4-FFF2-40B4-BE49-F238E27FC236}">
              <a16:creationId xmlns:a16="http://schemas.microsoft.com/office/drawing/2014/main" id="{C8D7145F-93FF-32F8-2AC8-8D25375F7D96}"/>
            </a:ext>
          </a:extLst>
        </p:cNvPr>
        <p:cNvGrpSpPr/>
        <p:nvPr/>
      </p:nvGrpSpPr>
      <p:grpSpPr>
        <a:xfrm>
          <a:off x="0" y="0"/>
          <a:ext cx="0" cy="0"/>
          <a:chOff x="0" y="0"/>
          <a:chExt cx="0" cy="0"/>
        </a:xfrm>
      </p:grpSpPr>
      <p:sp>
        <p:nvSpPr>
          <p:cNvPr id="97" name="Google Shape;97;p14">
            <a:extLst>
              <a:ext uri="{FF2B5EF4-FFF2-40B4-BE49-F238E27FC236}">
                <a16:creationId xmlns:a16="http://schemas.microsoft.com/office/drawing/2014/main" id="{4CCF5BF1-4F20-2232-AF8F-1D7B3F3E6473}"/>
              </a:ext>
            </a:extLst>
          </p:cNvPr>
          <p:cNvSpPr/>
          <p:nvPr/>
        </p:nvSpPr>
        <p:spPr>
          <a:xfrm>
            <a:off x="-3445" y="4919870"/>
            <a:ext cx="9150900" cy="223500"/>
          </a:xfrm>
          <a:prstGeom prst="rect">
            <a:avLst/>
          </a:prstGeom>
          <a:solidFill>
            <a:schemeClr val="accent5"/>
          </a:solidFill>
          <a:ln w="25400" cap="flat" cmpd="sng">
            <a:solidFill>
              <a:srgbClr val="1D3155"/>
            </a:solidFill>
            <a:prstDash val="solid"/>
            <a:miter lim="8000"/>
            <a:headEnd type="none" w="sm" len="sm"/>
            <a:tailEnd type="none" w="sm" len="sm"/>
          </a:ln>
        </p:spPr>
        <p:txBody>
          <a:bodyPr spcFirstLastPara="1" wrap="square" lIns="67500" tIns="33750" rIns="67500" bIns="33750" anchor="ctr" anchorCtr="0">
            <a:noAutofit/>
          </a:bodyPr>
          <a:lstStyle/>
          <a:p>
            <a:pPr marL="0" lvl="0" indent="0" algn="l" rtl="0">
              <a:spcBef>
                <a:spcPts val="0"/>
              </a:spcBef>
              <a:spcAft>
                <a:spcPts val="0"/>
              </a:spcAft>
              <a:buClr>
                <a:schemeClr val="lt1"/>
              </a:buClr>
              <a:buSzPts val="900"/>
              <a:buFont typeface="Consolas"/>
              <a:buNone/>
            </a:pPr>
            <a:r>
              <a:rPr lang="en-GB" sz="900" b="1" dirty="0">
                <a:solidFill>
                  <a:schemeClr val="lt1"/>
                </a:solidFill>
                <a:latin typeface="Consolas"/>
                <a:ea typeface="Consolas"/>
                <a:cs typeface="Consolas"/>
                <a:sym typeface="Consolas"/>
              </a:rPr>
              <a:t> CS 661: Big Data Visual Analytics</a:t>
            </a:r>
            <a:endParaRPr lang="en-GB" sz="900" b="0" i="0" u="none" strike="noStrike" cap="none" dirty="0">
              <a:solidFill>
                <a:schemeClr val="dk1"/>
              </a:solidFill>
              <a:latin typeface="Arial"/>
              <a:ea typeface="Arial"/>
              <a:cs typeface="Arial"/>
              <a:sym typeface="Arial"/>
            </a:endParaRPr>
          </a:p>
        </p:txBody>
      </p:sp>
      <p:sp>
        <p:nvSpPr>
          <p:cNvPr id="99" name="Google Shape;99;p14">
            <a:extLst>
              <a:ext uri="{FF2B5EF4-FFF2-40B4-BE49-F238E27FC236}">
                <a16:creationId xmlns:a16="http://schemas.microsoft.com/office/drawing/2014/main" id="{3F4F13DD-88DD-58B5-BD00-CB9A323F1D27}"/>
              </a:ext>
            </a:extLst>
          </p:cNvPr>
          <p:cNvSpPr txBox="1"/>
          <p:nvPr/>
        </p:nvSpPr>
        <p:spPr>
          <a:xfrm>
            <a:off x="1656175" y="4147475"/>
            <a:ext cx="6049800" cy="772200"/>
          </a:xfrm>
          <a:prstGeom prst="rect">
            <a:avLst/>
          </a:prstGeom>
          <a:noFill/>
          <a:ln>
            <a:noFill/>
          </a:ln>
        </p:spPr>
        <p:txBody>
          <a:bodyPr spcFirstLastPara="1" wrap="square" lIns="91425" tIns="91425" rIns="91425" bIns="91425" anchor="t" anchorCtr="0">
            <a:noAutofit/>
          </a:bodyPr>
          <a:lstStyle/>
          <a:p>
            <a:pPr marL="0" lvl="0" indent="0" algn="ctr" rtl="0">
              <a:lnSpc>
                <a:spcPct val="90000"/>
              </a:lnSpc>
              <a:spcBef>
                <a:spcPts val="1000"/>
              </a:spcBef>
              <a:spcAft>
                <a:spcPts val="0"/>
              </a:spcAft>
              <a:buClr>
                <a:schemeClr val="dk1"/>
              </a:buClr>
              <a:buSzPts val="1100"/>
              <a:buFont typeface="Arial"/>
              <a:buNone/>
            </a:pPr>
            <a:endParaRPr sz="1700" dirty="0">
              <a:solidFill>
                <a:schemeClr val="dk1"/>
              </a:solidFill>
              <a:latin typeface="Calibri"/>
              <a:ea typeface="Calibri"/>
              <a:cs typeface="Calibri"/>
              <a:sym typeface="Calibri"/>
            </a:endParaRPr>
          </a:p>
        </p:txBody>
      </p:sp>
      <p:sp>
        <p:nvSpPr>
          <p:cNvPr id="100" name="Google Shape;100;p14">
            <a:extLst>
              <a:ext uri="{FF2B5EF4-FFF2-40B4-BE49-F238E27FC236}">
                <a16:creationId xmlns:a16="http://schemas.microsoft.com/office/drawing/2014/main" id="{A0A286C3-6317-1A6E-27A4-607045D5A9F6}"/>
              </a:ext>
            </a:extLst>
          </p:cNvPr>
          <p:cNvSpPr txBox="1"/>
          <p:nvPr/>
        </p:nvSpPr>
        <p:spPr>
          <a:xfrm>
            <a:off x="908400" y="3363525"/>
            <a:ext cx="7721400" cy="61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100" b="1" dirty="0">
              <a:solidFill>
                <a:schemeClr val="dk1"/>
              </a:solidFill>
            </a:endParaRPr>
          </a:p>
        </p:txBody>
      </p:sp>
      <p:sp>
        <p:nvSpPr>
          <p:cNvPr id="2" name="TextBox 1">
            <a:extLst>
              <a:ext uri="{FF2B5EF4-FFF2-40B4-BE49-F238E27FC236}">
                <a16:creationId xmlns:a16="http://schemas.microsoft.com/office/drawing/2014/main" id="{DD249628-9D89-969A-995F-3F48D6677BE1}"/>
              </a:ext>
            </a:extLst>
          </p:cNvPr>
          <p:cNvSpPr txBox="1"/>
          <p:nvPr/>
        </p:nvSpPr>
        <p:spPr>
          <a:xfrm>
            <a:off x="1084521" y="2856614"/>
            <a:ext cx="7088372" cy="307777"/>
          </a:xfrm>
          <a:prstGeom prst="rect">
            <a:avLst/>
          </a:prstGeom>
          <a:noFill/>
        </p:spPr>
        <p:txBody>
          <a:bodyPr wrap="square" rtlCol="0">
            <a:spAutoFit/>
          </a:bodyPr>
          <a:lstStyle/>
          <a:p>
            <a:r>
              <a:rPr lang="en-IN" b="0" i="0" dirty="0">
                <a:solidFill>
                  <a:srgbClr val="FFFFFF"/>
                </a:solidFill>
                <a:effectLst/>
                <a:latin typeface="Times New Roman" panose="02020603050405020304" pitchFamily="18" charset="0"/>
              </a:rPr>
              <a:t>241110008</a:t>
            </a:r>
            <a:endParaRPr lang="en-IN" dirty="0"/>
          </a:p>
        </p:txBody>
      </p:sp>
      <p:pic>
        <p:nvPicPr>
          <p:cNvPr id="5" name="Picture 4">
            <a:extLst>
              <a:ext uri="{FF2B5EF4-FFF2-40B4-BE49-F238E27FC236}">
                <a16:creationId xmlns:a16="http://schemas.microsoft.com/office/drawing/2014/main" id="{24D78C68-2552-D20E-92F8-F9412972D50C}"/>
              </a:ext>
            </a:extLst>
          </p:cNvPr>
          <p:cNvPicPr>
            <a:picLocks noChangeAspect="1"/>
          </p:cNvPicPr>
          <p:nvPr/>
        </p:nvPicPr>
        <p:blipFill>
          <a:blip r:embed="rId3"/>
          <a:stretch>
            <a:fillRect/>
          </a:stretch>
        </p:blipFill>
        <p:spPr>
          <a:xfrm>
            <a:off x="0" y="1305082"/>
            <a:ext cx="4845268" cy="2335850"/>
          </a:xfrm>
          <a:prstGeom prst="rect">
            <a:avLst/>
          </a:prstGeom>
        </p:spPr>
      </p:pic>
      <p:pic>
        <p:nvPicPr>
          <p:cNvPr id="7" name="Picture 6">
            <a:extLst>
              <a:ext uri="{FF2B5EF4-FFF2-40B4-BE49-F238E27FC236}">
                <a16:creationId xmlns:a16="http://schemas.microsoft.com/office/drawing/2014/main" id="{BC21467C-249A-EEAF-E05D-04ADE7AF2DB8}"/>
              </a:ext>
            </a:extLst>
          </p:cNvPr>
          <p:cNvPicPr>
            <a:picLocks noChangeAspect="1"/>
          </p:cNvPicPr>
          <p:nvPr/>
        </p:nvPicPr>
        <p:blipFill>
          <a:blip r:embed="rId4"/>
          <a:stretch>
            <a:fillRect/>
          </a:stretch>
        </p:blipFill>
        <p:spPr>
          <a:xfrm>
            <a:off x="4766872" y="1334125"/>
            <a:ext cx="4377127" cy="2335850"/>
          </a:xfrm>
          <a:prstGeom prst="rect">
            <a:avLst/>
          </a:prstGeom>
        </p:spPr>
      </p:pic>
      <p:sp>
        <p:nvSpPr>
          <p:cNvPr id="10" name="Google Shape;99;p14">
            <a:extLst>
              <a:ext uri="{FF2B5EF4-FFF2-40B4-BE49-F238E27FC236}">
                <a16:creationId xmlns:a16="http://schemas.microsoft.com/office/drawing/2014/main" id="{B92EC35E-62B8-359C-B2A0-59D2E75AEF1B}"/>
              </a:ext>
            </a:extLst>
          </p:cNvPr>
          <p:cNvSpPr txBox="1"/>
          <p:nvPr/>
        </p:nvSpPr>
        <p:spPr>
          <a:xfrm>
            <a:off x="277079" y="3830224"/>
            <a:ext cx="3687819" cy="568471"/>
          </a:xfrm>
          <a:prstGeom prst="rect">
            <a:avLst/>
          </a:prstGeom>
          <a:noFill/>
          <a:ln>
            <a:noFill/>
          </a:ln>
        </p:spPr>
        <p:txBody>
          <a:bodyPr spcFirstLastPara="1" wrap="square" lIns="91425" tIns="91425" rIns="91425" bIns="91425" anchor="t" anchorCtr="0">
            <a:noAutofit/>
          </a:bodyPr>
          <a:lstStyle/>
          <a:p>
            <a:pPr marL="0" lvl="0" indent="0" algn="ctr" rtl="0">
              <a:lnSpc>
                <a:spcPct val="90000"/>
              </a:lnSpc>
              <a:spcBef>
                <a:spcPts val="1000"/>
              </a:spcBef>
              <a:spcAft>
                <a:spcPts val="0"/>
              </a:spcAft>
              <a:buClr>
                <a:schemeClr val="dk1"/>
              </a:buClr>
              <a:buSzPts val="1100"/>
              <a:buFont typeface="Arial"/>
              <a:buNone/>
            </a:pPr>
            <a:r>
              <a:rPr lang="en-US" sz="1700" b="1" u="sng" dirty="0">
                <a:solidFill>
                  <a:schemeClr val="dk1"/>
                </a:solidFill>
                <a:latin typeface="Abadi Extra Light" panose="020B0204020104020204" pitchFamily="34" charset="0"/>
                <a:ea typeface="Calibri"/>
                <a:cs typeface="Calibri"/>
                <a:sym typeface="Calibri"/>
              </a:rPr>
              <a:t>Fig 1: Choropleth Map of median income</a:t>
            </a:r>
            <a:endParaRPr sz="1700" b="1" u="sng" dirty="0">
              <a:solidFill>
                <a:schemeClr val="dk1"/>
              </a:solidFill>
              <a:latin typeface="Abadi Extra Light" panose="020B0204020104020204" pitchFamily="34" charset="0"/>
              <a:ea typeface="Calibri"/>
              <a:cs typeface="Calibri"/>
              <a:sym typeface="Calibri"/>
            </a:endParaRPr>
          </a:p>
        </p:txBody>
      </p:sp>
      <p:sp>
        <p:nvSpPr>
          <p:cNvPr id="12" name="TextBox 11">
            <a:extLst>
              <a:ext uri="{FF2B5EF4-FFF2-40B4-BE49-F238E27FC236}">
                <a16:creationId xmlns:a16="http://schemas.microsoft.com/office/drawing/2014/main" id="{0554234E-8128-2C7C-04E6-E7C123033869}"/>
              </a:ext>
            </a:extLst>
          </p:cNvPr>
          <p:cNvSpPr txBox="1"/>
          <p:nvPr/>
        </p:nvSpPr>
        <p:spPr>
          <a:xfrm>
            <a:off x="4557009" y="4040618"/>
            <a:ext cx="4586990" cy="286232"/>
          </a:xfrm>
          <a:prstGeom prst="rect">
            <a:avLst/>
          </a:prstGeom>
          <a:noFill/>
        </p:spPr>
        <p:txBody>
          <a:bodyPr wrap="square">
            <a:spAutoFit/>
          </a:bodyPr>
          <a:lstStyle/>
          <a:p>
            <a:pPr marL="0" lvl="0" indent="0" algn="ctr" rtl="0">
              <a:lnSpc>
                <a:spcPct val="90000"/>
              </a:lnSpc>
              <a:spcBef>
                <a:spcPts val="1000"/>
              </a:spcBef>
              <a:spcAft>
                <a:spcPts val="0"/>
              </a:spcAft>
              <a:buClr>
                <a:schemeClr val="dk1"/>
              </a:buClr>
              <a:buSzPts val="1100"/>
              <a:buFont typeface="Arial"/>
              <a:buNone/>
            </a:pPr>
            <a:r>
              <a:rPr lang="en-US" sz="1400" b="1" u="sng" dirty="0">
                <a:solidFill>
                  <a:schemeClr val="dk1"/>
                </a:solidFill>
                <a:latin typeface="Abadi Extra Light" panose="020B0204020104020204" pitchFamily="34" charset="0"/>
                <a:ea typeface="Calibri"/>
                <a:cs typeface="Calibri"/>
                <a:sym typeface="Calibri"/>
              </a:rPr>
              <a:t>Fig 2: Choropleth Map of </a:t>
            </a:r>
            <a:r>
              <a:rPr lang="en-US" b="1" u="sng" dirty="0">
                <a:solidFill>
                  <a:schemeClr val="dk1"/>
                </a:solidFill>
                <a:latin typeface="Abadi Extra Light" panose="020B0204020104020204" pitchFamily="34" charset="0"/>
                <a:ea typeface="Calibri"/>
                <a:cs typeface="Calibri"/>
                <a:sym typeface="Calibri"/>
              </a:rPr>
              <a:t>Tipping percentage(December 2022)</a:t>
            </a:r>
          </a:p>
        </p:txBody>
      </p:sp>
      <p:sp>
        <p:nvSpPr>
          <p:cNvPr id="13" name="Title 12">
            <a:extLst>
              <a:ext uri="{FF2B5EF4-FFF2-40B4-BE49-F238E27FC236}">
                <a16:creationId xmlns:a16="http://schemas.microsoft.com/office/drawing/2014/main" id="{C096295C-6216-7B3C-3FEC-80EE217DB6A6}"/>
              </a:ext>
            </a:extLst>
          </p:cNvPr>
          <p:cNvSpPr>
            <a:spLocks noGrp="1"/>
          </p:cNvSpPr>
          <p:nvPr>
            <p:ph type="title"/>
          </p:nvPr>
        </p:nvSpPr>
        <p:spPr>
          <a:xfrm>
            <a:off x="277079" y="273780"/>
            <a:ext cx="6858785" cy="689702"/>
          </a:xfrm>
        </p:spPr>
        <p:txBody>
          <a:bodyPr/>
          <a:lstStyle/>
          <a:p>
            <a:r>
              <a:rPr lang="en-US" sz="2400" b="1" u="sng" dirty="0"/>
              <a:t>Socio-economic insights:</a:t>
            </a:r>
            <a:endParaRPr lang="en-IN" sz="2400" b="1" u="sng" dirty="0"/>
          </a:p>
        </p:txBody>
      </p:sp>
    </p:spTree>
    <p:extLst>
      <p:ext uri="{BB962C8B-B14F-4D97-AF65-F5344CB8AC3E}">
        <p14:creationId xmlns:p14="http://schemas.microsoft.com/office/powerpoint/2010/main" val="14291625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95">
          <a:extLst>
            <a:ext uri="{FF2B5EF4-FFF2-40B4-BE49-F238E27FC236}">
              <a16:creationId xmlns:a16="http://schemas.microsoft.com/office/drawing/2014/main" id="{D0236C30-EBE9-9213-23E0-654ADCCC762F}"/>
            </a:ext>
          </a:extLst>
        </p:cNvPr>
        <p:cNvGrpSpPr/>
        <p:nvPr/>
      </p:nvGrpSpPr>
      <p:grpSpPr>
        <a:xfrm>
          <a:off x="0" y="0"/>
          <a:ext cx="0" cy="0"/>
          <a:chOff x="0" y="0"/>
          <a:chExt cx="0" cy="0"/>
        </a:xfrm>
      </p:grpSpPr>
      <p:sp>
        <p:nvSpPr>
          <p:cNvPr id="97" name="Google Shape;97;p14">
            <a:extLst>
              <a:ext uri="{FF2B5EF4-FFF2-40B4-BE49-F238E27FC236}">
                <a16:creationId xmlns:a16="http://schemas.microsoft.com/office/drawing/2014/main" id="{C60AD906-F12B-2E80-70AC-D6484A2DA339}"/>
              </a:ext>
            </a:extLst>
          </p:cNvPr>
          <p:cNvSpPr/>
          <p:nvPr/>
        </p:nvSpPr>
        <p:spPr>
          <a:xfrm>
            <a:off x="-3445" y="4919870"/>
            <a:ext cx="9150900" cy="223500"/>
          </a:xfrm>
          <a:prstGeom prst="rect">
            <a:avLst/>
          </a:prstGeom>
          <a:solidFill>
            <a:schemeClr val="accent5"/>
          </a:solidFill>
          <a:ln w="25400" cap="flat" cmpd="sng">
            <a:solidFill>
              <a:srgbClr val="1D3155"/>
            </a:solidFill>
            <a:prstDash val="solid"/>
            <a:miter lim="8000"/>
            <a:headEnd type="none" w="sm" len="sm"/>
            <a:tailEnd type="none" w="sm" len="sm"/>
          </a:ln>
        </p:spPr>
        <p:txBody>
          <a:bodyPr spcFirstLastPara="1" wrap="square" lIns="67500" tIns="33750" rIns="67500" bIns="33750" anchor="ctr" anchorCtr="0">
            <a:noAutofit/>
          </a:bodyPr>
          <a:lstStyle/>
          <a:p>
            <a:pPr marL="0" lvl="0" indent="0" algn="l" rtl="0">
              <a:spcBef>
                <a:spcPts val="0"/>
              </a:spcBef>
              <a:spcAft>
                <a:spcPts val="0"/>
              </a:spcAft>
              <a:buClr>
                <a:schemeClr val="lt1"/>
              </a:buClr>
              <a:buSzPts val="900"/>
              <a:buFont typeface="Consolas"/>
              <a:buNone/>
            </a:pPr>
            <a:r>
              <a:rPr lang="en-GB" sz="900" b="1" dirty="0">
                <a:solidFill>
                  <a:schemeClr val="lt1"/>
                </a:solidFill>
                <a:latin typeface="Consolas"/>
                <a:ea typeface="Consolas"/>
                <a:cs typeface="Consolas"/>
                <a:sym typeface="Consolas"/>
              </a:rPr>
              <a:t> CS 661: Big Data Visual Analytics</a:t>
            </a:r>
            <a:endParaRPr lang="en-GB" sz="900" b="0" i="0" u="none" strike="noStrike" cap="none" dirty="0">
              <a:solidFill>
                <a:schemeClr val="dk1"/>
              </a:solidFill>
              <a:latin typeface="Arial"/>
              <a:ea typeface="Arial"/>
              <a:cs typeface="Arial"/>
              <a:sym typeface="Arial"/>
            </a:endParaRPr>
          </a:p>
        </p:txBody>
      </p:sp>
      <p:sp>
        <p:nvSpPr>
          <p:cNvPr id="99" name="Google Shape;99;p14">
            <a:extLst>
              <a:ext uri="{FF2B5EF4-FFF2-40B4-BE49-F238E27FC236}">
                <a16:creationId xmlns:a16="http://schemas.microsoft.com/office/drawing/2014/main" id="{E331AB58-D39D-8EFB-63A3-0AE618F745AF}"/>
              </a:ext>
            </a:extLst>
          </p:cNvPr>
          <p:cNvSpPr txBox="1"/>
          <p:nvPr/>
        </p:nvSpPr>
        <p:spPr>
          <a:xfrm>
            <a:off x="1656175" y="4147475"/>
            <a:ext cx="6049800" cy="772200"/>
          </a:xfrm>
          <a:prstGeom prst="rect">
            <a:avLst/>
          </a:prstGeom>
          <a:noFill/>
          <a:ln>
            <a:noFill/>
          </a:ln>
        </p:spPr>
        <p:txBody>
          <a:bodyPr spcFirstLastPara="1" wrap="square" lIns="91425" tIns="91425" rIns="91425" bIns="91425" anchor="t" anchorCtr="0">
            <a:noAutofit/>
          </a:bodyPr>
          <a:lstStyle/>
          <a:p>
            <a:pPr marL="0" lvl="0" indent="0" algn="ctr" rtl="0">
              <a:lnSpc>
                <a:spcPct val="90000"/>
              </a:lnSpc>
              <a:spcBef>
                <a:spcPts val="1000"/>
              </a:spcBef>
              <a:spcAft>
                <a:spcPts val="0"/>
              </a:spcAft>
              <a:buClr>
                <a:schemeClr val="dk1"/>
              </a:buClr>
              <a:buSzPts val="1100"/>
              <a:buFont typeface="Arial"/>
              <a:buNone/>
            </a:pPr>
            <a:endParaRPr sz="1700" dirty="0">
              <a:solidFill>
                <a:schemeClr val="dk1"/>
              </a:solidFill>
              <a:latin typeface="Calibri"/>
              <a:ea typeface="Calibri"/>
              <a:cs typeface="Calibri"/>
              <a:sym typeface="Calibri"/>
            </a:endParaRPr>
          </a:p>
        </p:txBody>
      </p:sp>
      <p:sp>
        <p:nvSpPr>
          <p:cNvPr id="100" name="Google Shape;100;p14">
            <a:extLst>
              <a:ext uri="{FF2B5EF4-FFF2-40B4-BE49-F238E27FC236}">
                <a16:creationId xmlns:a16="http://schemas.microsoft.com/office/drawing/2014/main" id="{55107929-EA04-6F14-9ED5-03EC0A8B4980}"/>
              </a:ext>
            </a:extLst>
          </p:cNvPr>
          <p:cNvSpPr txBox="1"/>
          <p:nvPr/>
        </p:nvSpPr>
        <p:spPr>
          <a:xfrm>
            <a:off x="908400" y="3363525"/>
            <a:ext cx="7721400" cy="61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100" b="1" dirty="0">
              <a:solidFill>
                <a:schemeClr val="dk1"/>
              </a:solidFill>
            </a:endParaRPr>
          </a:p>
        </p:txBody>
      </p:sp>
      <p:sp>
        <p:nvSpPr>
          <p:cNvPr id="2" name="TextBox 1">
            <a:extLst>
              <a:ext uri="{FF2B5EF4-FFF2-40B4-BE49-F238E27FC236}">
                <a16:creationId xmlns:a16="http://schemas.microsoft.com/office/drawing/2014/main" id="{0688F4B5-7B00-11DD-C604-3AB68BB0EDF1}"/>
              </a:ext>
            </a:extLst>
          </p:cNvPr>
          <p:cNvSpPr txBox="1"/>
          <p:nvPr/>
        </p:nvSpPr>
        <p:spPr>
          <a:xfrm>
            <a:off x="1084521" y="2856614"/>
            <a:ext cx="7088372" cy="307777"/>
          </a:xfrm>
          <a:prstGeom prst="rect">
            <a:avLst/>
          </a:prstGeom>
          <a:noFill/>
        </p:spPr>
        <p:txBody>
          <a:bodyPr wrap="square" rtlCol="0">
            <a:spAutoFit/>
          </a:bodyPr>
          <a:lstStyle/>
          <a:p>
            <a:r>
              <a:rPr lang="en-IN" b="0" i="0" dirty="0">
                <a:solidFill>
                  <a:srgbClr val="FFFFFF"/>
                </a:solidFill>
                <a:effectLst/>
                <a:latin typeface="Times New Roman" panose="02020603050405020304" pitchFamily="18" charset="0"/>
              </a:rPr>
              <a:t>24111000</a:t>
            </a:r>
            <a:endParaRPr lang="en-IN" dirty="0"/>
          </a:p>
        </p:txBody>
      </p:sp>
      <p:sp>
        <p:nvSpPr>
          <p:cNvPr id="3" name="Title 2">
            <a:extLst>
              <a:ext uri="{FF2B5EF4-FFF2-40B4-BE49-F238E27FC236}">
                <a16:creationId xmlns:a16="http://schemas.microsoft.com/office/drawing/2014/main" id="{DC9E12F8-1520-E951-BD3A-BF2D59CB0CE3}"/>
              </a:ext>
            </a:extLst>
          </p:cNvPr>
          <p:cNvSpPr>
            <a:spLocks noGrp="1"/>
          </p:cNvSpPr>
          <p:nvPr>
            <p:ph type="title"/>
          </p:nvPr>
        </p:nvSpPr>
        <p:spPr>
          <a:xfrm>
            <a:off x="103712" y="14280"/>
            <a:ext cx="7886400" cy="993900"/>
          </a:xfrm>
        </p:spPr>
        <p:txBody>
          <a:bodyPr/>
          <a:lstStyle/>
          <a:p>
            <a:r>
              <a:rPr lang="en-IN" sz="2400" b="1" dirty="0"/>
              <a:t>Geographic Mapping &amp; </a:t>
            </a:r>
            <a:r>
              <a:rPr lang="en-US" sz="2400" b="1" dirty="0"/>
              <a:t>Dynamic Filters:</a:t>
            </a:r>
            <a:endParaRPr lang="en-IN" sz="2400" b="1" dirty="0"/>
          </a:p>
        </p:txBody>
      </p:sp>
      <p:sp>
        <p:nvSpPr>
          <p:cNvPr id="5" name="Subtitle 4">
            <a:extLst>
              <a:ext uri="{FF2B5EF4-FFF2-40B4-BE49-F238E27FC236}">
                <a16:creationId xmlns:a16="http://schemas.microsoft.com/office/drawing/2014/main" id="{ED76B648-20A2-43B1-0906-87D037367981}"/>
              </a:ext>
            </a:extLst>
          </p:cNvPr>
          <p:cNvSpPr>
            <a:spLocks noGrp="1"/>
          </p:cNvSpPr>
          <p:nvPr>
            <p:ph type="subTitle" idx="1"/>
          </p:nvPr>
        </p:nvSpPr>
        <p:spPr>
          <a:xfrm>
            <a:off x="286493" y="962247"/>
            <a:ext cx="7886400" cy="1159597"/>
          </a:xfrm>
        </p:spPr>
        <p:txBody>
          <a:bodyPr/>
          <a:lstStyle/>
          <a:p>
            <a:r>
              <a:rPr lang="en-US" sz="1600" dirty="0"/>
              <a:t>Trips visualization on map based on user filtering</a:t>
            </a:r>
          </a:p>
          <a:p>
            <a:r>
              <a:rPr lang="en-US" sz="1600" dirty="0"/>
              <a:t>Monthly breakdown</a:t>
            </a:r>
          </a:p>
          <a:p>
            <a:r>
              <a:rPr lang="en-IN" sz="1600" dirty="0"/>
              <a:t>Trip details popup on click to marker</a:t>
            </a:r>
          </a:p>
        </p:txBody>
      </p:sp>
      <p:pic>
        <p:nvPicPr>
          <p:cNvPr id="9" name="Picture 8">
            <a:extLst>
              <a:ext uri="{FF2B5EF4-FFF2-40B4-BE49-F238E27FC236}">
                <a16:creationId xmlns:a16="http://schemas.microsoft.com/office/drawing/2014/main" id="{A4DFB477-846D-2739-82FF-6A5F825E6441}"/>
              </a:ext>
            </a:extLst>
          </p:cNvPr>
          <p:cNvPicPr>
            <a:picLocks noChangeAspect="1"/>
          </p:cNvPicPr>
          <p:nvPr/>
        </p:nvPicPr>
        <p:blipFill>
          <a:blip r:embed="rId3"/>
          <a:stretch>
            <a:fillRect/>
          </a:stretch>
        </p:blipFill>
        <p:spPr>
          <a:xfrm>
            <a:off x="103712" y="653038"/>
            <a:ext cx="8936576" cy="4102464"/>
          </a:xfrm>
          <a:prstGeom prst="rect">
            <a:avLst/>
          </a:prstGeom>
        </p:spPr>
      </p:pic>
      <p:pic>
        <p:nvPicPr>
          <p:cNvPr id="11" name="Picture 10">
            <a:extLst>
              <a:ext uri="{FF2B5EF4-FFF2-40B4-BE49-F238E27FC236}">
                <a16:creationId xmlns:a16="http://schemas.microsoft.com/office/drawing/2014/main" id="{CE4A28F6-732D-7511-CD2D-EC53F8070616}"/>
              </a:ext>
            </a:extLst>
          </p:cNvPr>
          <p:cNvPicPr>
            <a:picLocks noChangeAspect="1"/>
          </p:cNvPicPr>
          <p:nvPr/>
        </p:nvPicPr>
        <p:blipFill>
          <a:blip r:embed="rId4"/>
          <a:stretch>
            <a:fillRect/>
          </a:stretch>
        </p:blipFill>
        <p:spPr>
          <a:xfrm>
            <a:off x="103712" y="653038"/>
            <a:ext cx="8936576" cy="4112000"/>
          </a:xfrm>
          <a:prstGeom prst="rect">
            <a:avLst/>
          </a:prstGeom>
        </p:spPr>
      </p:pic>
      <p:pic>
        <p:nvPicPr>
          <p:cNvPr id="15" name="Picture 14">
            <a:extLst>
              <a:ext uri="{FF2B5EF4-FFF2-40B4-BE49-F238E27FC236}">
                <a16:creationId xmlns:a16="http://schemas.microsoft.com/office/drawing/2014/main" id="{46A49B18-6C94-C333-414A-916DE80D14D1}"/>
              </a:ext>
            </a:extLst>
          </p:cNvPr>
          <p:cNvPicPr>
            <a:picLocks noChangeAspect="1"/>
          </p:cNvPicPr>
          <p:nvPr/>
        </p:nvPicPr>
        <p:blipFill>
          <a:blip r:embed="rId5"/>
          <a:stretch>
            <a:fillRect/>
          </a:stretch>
        </p:blipFill>
        <p:spPr>
          <a:xfrm>
            <a:off x="103712" y="652843"/>
            <a:ext cx="8936576" cy="4095515"/>
          </a:xfrm>
          <a:prstGeom prst="rect">
            <a:avLst/>
          </a:prstGeom>
        </p:spPr>
      </p:pic>
    </p:spTree>
    <p:extLst>
      <p:ext uri="{BB962C8B-B14F-4D97-AF65-F5344CB8AC3E}">
        <p14:creationId xmlns:p14="http://schemas.microsoft.com/office/powerpoint/2010/main" val="2731254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95">
          <a:extLst>
            <a:ext uri="{FF2B5EF4-FFF2-40B4-BE49-F238E27FC236}">
              <a16:creationId xmlns:a16="http://schemas.microsoft.com/office/drawing/2014/main" id="{3A649C0B-F1C4-7CD6-3CD1-6E804C06EE7F}"/>
            </a:ext>
          </a:extLst>
        </p:cNvPr>
        <p:cNvGrpSpPr/>
        <p:nvPr/>
      </p:nvGrpSpPr>
      <p:grpSpPr>
        <a:xfrm>
          <a:off x="0" y="0"/>
          <a:ext cx="0" cy="0"/>
          <a:chOff x="0" y="0"/>
          <a:chExt cx="0" cy="0"/>
        </a:xfrm>
      </p:grpSpPr>
      <p:sp>
        <p:nvSpPr>
          <p:cNvPr id="97" name="Google Shape;97;p14">
            <a:extLst>
              <a:ext uri="{FF2B5EF4-FFF2-40B4-BE49-F238E27FC236}">
                <a16:creationId xmlns:a16="http://schemas.microsoft.com/office/drawing/2014/main" id="{F7A0E92F-A1FD-A236-FE5F-C4A9708E92E9}"/>
              </a:ext>
            </a:extLst>
          </p:cNvPr>
          <p:cNvSpPr/>
          <p:nvPr/>
        </p:nvSpPr>
        <p:spPr>
          <a:xfrm>
            <a:off x="-3445" y="4919870"/>
            <a:ext cx="9150900" cy="223500"/>
          </a:xfrm>
          <a:prstGeom prst="rect">
            <a:avLst/>
          </a:prstGeom>
          <a:solidFill>
            <a:schemeClr val="accent5"/>
          </a:solidFill>
          <a:ln w="25400" cap="flat" cmpd="sng">
            <a:solidFill>
              <a:srgbClr val="1D3155"/>
            </a:solidFill>
            <a:prstDash val="solid"/>
            <a:miter lim="8000"/>
            <a:headEnd type="none" w="sm" len="sm"/>
            <a:tailEnd type="none" w="sm" len="sm"/>
          </a:ln>
        </p:spPr>
        <p:txBody>
          <a:bodyPr spcFirstLastPara="1" wrap="square" lIns="67500" tIns="33750" rIns="67500" bIns="33750" anchor="ctr" anchorCtr="0">
            <a:noAutofit/>
          </a:bodyPr>
          <a:lstStyle/>
          <a:p>
            <a:pPr marL="0" lvl="0" indent="0" algn="l" rtl="0">
              <a:spcBef>
                <a:spcPts val="0"/>
              </a:spcBef>
              <a:spcAft>
                <a:spcPts val="0"/>
              </a:spcAft>
              <a:buClr>
                <a:schemeClr val="lt1"/>
              </a:buClr>
              <a:buSzPts val="900"/>
              <a:buFont typeface="Consolas"/>
              <a:buNone/>
            </a:pPr>
            <a:r>
              <a:rPr lang="en-GB" sz="900" b="1" dirty="0">
                <a:solidFill>
                  <a:schemeClr val="lt1"/>
                </a:solidFill>
                <a:latin typeface="Consolas"/>
                <a:ea typeface="Consolas"/>
                <a:cs typeface="Consolas"/>
                <a:sym typeface="Consolas"/>
              </a:rPr>
              <a:t> CS 661: Big Data Visual Analytics</a:t>
            </a:r>
            <a:endParaRPr lang="en-GB" sz="900" b="0" i="0" u="none" strike="noStrike" cap="none" dirty="0">
              <a:solidFill>
                <a:schemeClr val="dk1"/>
              </a:solidFill>
              <a:latin typeface="Arial"/>
              <a:ea typeface="Arial"/>
              <a:cs typeface="Arial"/>
              <a:sym typeface="Arial"/>
            </a:endParaRPr>
          </a:p>
        </p:txBody>
      </p:sp>
      <p:sp>
        <p:nvSpPr>
          <p:cNvPr id="99" name="Google Shape;99;p14">
            <a:extLst>
              <a:ext uri="{FF2B5EF4-FFF2-40B4-BE49-F238E27FC236}">
                <a16:creationId xmlns:a16="http://schemas.microsoft.com/office/drawing/2014/main" id="{5D1B4372-FEA4-0457-AD0A-F23C6EF51CBF}"/>
              </a:ext>
            </a:extLst>
          </p:cNvPr>
          <p:cNvSpPr txBox="1"/>
          <p:nvPr/>
        </p:nvSpPr>
        <p:spPr>
          <a:xfrm>
            <a:off x="1656175" y="4147475"/>
            <a:ext cx="6049800" cy="772200"/>
          </a:xfrm>
          <a:prstGeom prst="rect">
            <a:avLst/>
          </a:prstGeom>
          <a:noFill/>
          <a:ln>
            <a:noFill/>
          </a:ln>
        </p:spPr>
        <p:txBody>
          <a:bodyPr spcFirstLastPara="1" wrap="square" lIns="91425" tIns="91425" rIns="91425" bIns="91425" anchor="t" anchorCtr="0">
            <a:noAutofit/>
          </a:bodyPr>
          <a:lstStyle/>
          <a:p>
            <a:pPr marL="0" lvl="0" indent="0" algn="ctr" rtl="0">
              <a:lnSpc>
                <a:spcPct val="90000"/>
              </a:lnSpc>
              <a:spcBef>
                <a:spcPts val="1000"/>
              </a:spcBef>
              <a:spcAft>
                <a:spcPts val="0"/>
              </a:spcAft>
              <a:buClr>
                <a:schemeClr val="dk1"/>
              </a:buClr>
              <a:buSzPts val="1100"/>
              <a:buFont typeface="Arial"/>
              <a:buNone/>
            </a:pPr>
            <a:endParaRPr sz="1700" dirty="0">
              <a:solidFill>
                <a:schemeClr val="dk1"/>
              </a:solidFill>
              <a:latin typeface="Calibri"/>
              <a:ea typeface="Calibri"/>
              <a:cs typeface="Calibri"/>
              <a:sym typeface="Calibri"/>
            </a:endParaRPr>
          </a:p>
        </p:txBody>
      </p:sp>
      <p:sp>
        <p:nvSpPr>
          <p:cNvPr id="100" name="Google Shape;100;p14">
            <a:extLst>
              <a:ext uri="{FF2B5EF4-FFF2-40B4-BE49-F238E27FC236}">
                <a16:creationId xmlns:a16="http://schemas.microsoft.com/office/drawing/2014/main" id="{8F4DCCBE-587D-C4C7-CFC3-49825CF9BFEC}"/>
              </a:ext>
            </a:extLst>
          </p:cNvPr>
          <p:cNvSpPr txBox="1"/>
          <p:nvPr/>
        </p:nvSpPr>
        <p:spPr>
          <a:xfrm>
            <a:off x="908400" y="3363525"/>
            <a:ext cx="7721400" cy="61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100" b="1" dirty="0">
              <a:solidFill>
                <a:schemeClr val="dk1"/>
              </a:solidFill>
            </a:endParaRPr>
          </a:p>
        </p:txBody>
      </p:sp>
      <p:sp>
        <p:nvSpPr>
          <p:cNvPr id="2" name="TextBox 1">
            <a:extLst>
              <a:ext uri="{FF2B5EF4-FFF2-40B4-BE49-F238E27FC236}">
                <a16:creationId xmlns:a16="http://schemas.microsoft.com/office/drawing/2014/main" id="{CA9AB5BC-C39B-6CB8-7F5E-0578BE563152}"/>
              </a:ext>
            </a:extLst>
          </p:cNvPr>
          <p:cNvSpPr txBox="1"/>
          <p:nvPr/>
        </p:nvSpPr>
        <p:spPr>
          <a:xfrm>
            <a:off x="3729893" y="1643322"/>
            <a:ext cx="4507293" cy="307777"/>
          </a:xfrm>
          <a:prstGeom prst="rect">
            <a:avLst/>
          </a:prstGeom>
          <a:noFill/>
        </p:spPr>
        <p:txBody>
          <a:bodyPr wrap="square" rtlCol="0">
            <a:spAutoFit/>
          </a:bodyPr>
          <a:lstStyle/>
          <a:p>
            <a:r>
              <a:rPr lang="en-IN" b="0" i="0" dirty="0">
                <a:solidFill>
                  <a:srgbClr val="FFFFFF"/>
                </a:solidFill>
                <a:effectLst/>
                <a:latin typeface="Times New Roman" panose="02020603050405020304" pitchFamily="18" charset="0"/>
              </a:rPr>
              <a:t>241110008</a:t>
            </a:r>
            <a:endParaRPr lang="en-IN" dirty="0"/>
          </a:p>
        </p:txBody>
      </p:sp>
      <p:sp>
        <p:nvSpPr>
          <p:cNvPr id="4" name="Subtitle 3">
            <a:extLst>
              <a:ext uri="{FF2B5EF4-FFF2-40B4-BE49-F238E27FC236}">
                <a16:creationId xmlns:a16="http://schemas.microsoft.com/office/drawing/2014/main" id="{C465AB3A-AB63-4FD8-3F46-1EFC3B36AFF9}"/>
              </a:ext>
            </a:extLst>
          </p:cNvPr>
          <p:cNvSpPr>
            <a:spLocks noGrp="1"/>
          </p:cNvSpPr>
          <p:nvPr>
            <p:ph type="subTitle" idx="1"/>
          </p:nvPr>
        </p:nvSpPr>
        <p:spPr>
          <a:xfrm>
            <a:off x="3929064" y="1032745"/>
            <a:ext cx="4585896" cy="3886929"/>
          </a:xfrm>
        </p:spPr>
        <p:txBody>
          <a:bodyPr/>
          <a:lstStyle/>
          <a:p>
            <a:r>
              <a:rPr lang="en-US" sz="1400" dirty="0"/>
              <a:t>Shows comparison graph for median fare prices per hour.</a:t>
            </a:r>
          </a:p>
          <a:p>
            <a:r>
              <a:rPr lang="en-US" sz="1400" dirty="0"/>
              <a:t>Identify unexpected spikes in taxi fare price beyond forecast.</a:t>
            </a:r>
          </a:p>
          <a:p>
            <a:r>
              <a:rPr lang="en-US" sz="1400" dirty="0"/>
              <a:t>Flag the deviations that exceed predefined thresholds (set to 2 Standard Deviation).</a:t>
            </a:r>
            <a:endParaRPr lang="en-IN" sz="1400" dirty="0"/>
          </a:p>
          <a:p>
            <a:r>
              <a:rPr lang="en-US" sz="1400" dirty="0"/>
              <a:t>Surge anomalies often caused by events, weather, or social phenomena.</a:t>
            </a:r>
          </a:p>
          <a:p>
            <a:r>
              <a:rPr lang="en-US" sz="1400" dirty="0"/>
              <a:t>Enables proactive taxi deployment and dynamic pricing strategies.</a:t>
            </a:r>
          </a:p>
          <a:p>
            <a:r>
              <a:rPr lang="en-US" sz="1400" dirty="0"/>
              <a:t>Real-time detection improves service efficiency during high demand.</a:t>
            </a:r>
          </a:p>
          <a:p>
            <a:endParaRPr lang="en-IN" sz="1400" dirty="0"/>
          </a:p>
        </p:txBody>
      </p:sp>
      <p:pic>
        <p:nvPicPr>
          <p:cNvPr id="5" name="Picture 4">
            <a:extLst>
              <a:ext uri="{FF2B5EF4-FFF2-40B4-BE49-F238E27FC236}">
                <a16:creationId xmlns:a16="http://schemas.microsoft.com/office/drawing/2014/main" id="{DA011AB8-C15C-48C8-1961-F3EEF12FC7BF}"/>
              </a:ext>
            </a:extLst>
          </p:cNvPr>
          <p:cNvPicPr>
            <a:picLocks noChangeAspect="1"/>
          </p:cNvPicPr>
          <p:nvPr/>
        </p:nvPicPr>
        <p:blipFill>
          <a:blip r:embed="rId3"/>
          <a:stretch>
            <a:fillRect/>
          </a:stretch>
        </p:blipFill>
        <p:spPr>
          <a:xfrm>
            <a:off x="214695" y="1032746"/>
            <a:ext cx="3650930" cy="3263100"/>
          </a:xfrm>
          <a:prstGeom prst="rect">
            <a:avLst/>
          </a:prstGeom>
        </p:spPr>
      </p:pic>
      <p:sp>
        <p:nvSpPr>
          <p:cNvPr id="6" name="TextBox 5">
            <a:extLst>
              <a:ext uri="{FF2B5EF4-FFF2-40B4-BE49-F238E27FC236}">
                <a16:creationId xmlns:a16="http://schemas.microsoft.com/office/drawing/2014/main" id="{80E04203-CD03-2455-8166-708F8E11854C}"/>
              </a:ext>
            </a:extLst>
          </p:cNvPr>
          <p:cNvSpPr txBox="1"/>
          <p:nvPr/>
        </p:nvSpPr>
        <p:spPr>
          <a:xfrm>
            <a:off x="385762" y="245937"/>
            <a:ext cx="4831772" cy="584775"/>
          </a:xfrm>
          <a:prstGeom prst="rect">
            <a:avLst/>
          </a:prstGeom>
          <a:noFill/>
        </p:spPr>
        <p:txBody>
          <a:bodyPr wrap="none" rtlCol="0">
            <a:spAutoFit/>
          </a:bodyPr>
          <a:lstStyle/>
          <a:p>
            <a:r>
              <a:rPr lang="en-IN" sz="3200" u="sng" dirty="0"/>
              <a:t>Surge Anomaly Detection</a:t>
            </a:r>
          </a:p>
        </p:txBody>
      </p:sp>
    </p:spTree>
    <p:extLst>
      <p:ext uri="{BB962C8B-B14F-4D97-AF65-F5344CB8AC3E}">
        <p14:creationId xmlns:p14="http://schemas.microsoft.com/office/powerpoint/2010/main" val="11356967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B4307B-3C49-5F69-3978-D135CFA1540A}"/>
              </a:ext>
            </a:extLst>
          </p:cNvPr>
          <p:cNvSpPr>
            <a:spLocks noGrp="1"/>
          </p:cNvSpPr>
          <p:nvPr>
            <p:ph type="title"/>
          </p:nvPr>
        </p:nvSpPr>
        <p:spPr>
          <a:xfrm>
            <a:off x="478541" y="145193"/>
            <a:ext cx="7886400" cy="993900"/>
          </a:xfrm>
        </p:spPr>
        <p:txBody>
          <a:bodyPr/>
          <a:lstStyle/>
          <a:p>
            <a:r>
              <a:rPr lang="en-IN" u="sng" dirty="0"/>
              <a:t>Trip </a:t>
            </a:r>
            <a:r>
              <a:rPr lang="en-IN" sz="3200" u="sng" dirty="0"/>
              <a:t>Demand</a:t>
            </a:r>
            <a:r>
              <a:rPr lang="en-IN" u="sng" dirty="0"/>
              <a:t> Forecast</a:t>
            </a:r>
          </a:p>
        </p:txBody>
      </p:sp>
      <p:sp>
        <p:nvSpPr>
          <p:cNvPr id="3" name="Text Placeholder 2">
            <a:extLst>
              <a:ext uri="{FF2B5EF4-FFF2-40B4-BE49-F238E27FC236}">
                <a16:creationId xmlns:a16="http://schemas.microsoft.com/office/drawing/2014/main" id="{B9E9B15E-FA39-79E8-6EAD-051AADE16546}"/>
              </a:ext>
            </a:extLst>
          </p:cNvPr>
          <p:cNvSpPr>
            <a:spLocks noGrp="1"/>
          </p:cNvSpPr>
          <p:nvPr>
            <p:ph type="body" idx="1"/>
          </p:nvPr>
        </p:nvSpPr>
        <p:spPr>
          <a:xfrm>
            <a:off x="4507706" y="1085850"/>
            <a:ext cx="4007254" cy="3546420"/>
          </a:xfrm>
        </p:spPr>
        <p:txBody>
          <a:bodyPr>
            <a:normAutofit/>
          </a:bodyPr>
          <a:lstStyle/>
          <a:p>
            <a:r>
              <a:rPr lang="en-US" sz="1400" dirty="0"/>
              <a:t>Forecast hourly taxi trip demand based on historical data.</a:t>
            </a:r>
          </a:p>
          <a:p>
            <a:r>
              <a:rPr lang="en-IN" sz="1400" dirty="0"/>
              <a:t>Use Ensemble approach for prediction of number of trips per hour.</a:t>
            </a:r>
          </a:p>
          <a:p>
            <a:r>
              <a:rPr lang="en-US" sz="1400" dirty="0"/>
              <a:t>Predicts future trip volumes with confidence intervals.</a:t>
            </a:r>
          </a:p>
          <a:p>
            <a:r>
              <a:rPr lang="en-US" sz="1400" dirty="0"/>
              <a:t>Helps optimize taxi availability during peak hours.</a:t>
            </a:r>
          </a:p>
          <a:p>
            <a:r>
              <a:rPr lang="en-IN" sz="1400" dirty="0"/>
              <a:t>Confidence intervals quantify prediction uncertainty.</a:t>
            </a:r>
          </a:p>
          <a:p>
            <a:r>
              <a:rPr lang="en-IN" sz="1400" dirty="0"/>
              <a:t>The actual points out of confidence intervals states that there is sudden high demand at that point.</a:t>
            </a:r>
          </a:p>
          <a:p>
            <a:endParaRPr lang="en-IN" sz="1400" dirty="0"/>
          </a:p>
          <a:p>
            <a:endParaRPr lang="en-IN" sz="1400" dirty="0"/>
          </a:p>
        </p:txBody>
      </p:sp>
      <p:pic>
        <p:nvPicPr>
          <p:cNvPr id="5" name="Picture 4">
            <a:extLst>
              <a:ext uri="{FF2B5EF4-FFF2-40B4-BE49-F238E27FC236}">
                <a16:creationId xmlns:a16="http://schemas.microsoft.com/office/drawing/2014/main" id="{C2F41CE6-8F3C-85D1-8A29-4794AF26F33B}"/>
              </a:ext>
            </a:extLst>
          </p:cNvPr>
          <p:cNvPicPr>
            <a:picLocks noChangeAspect="1"/>
          </p:cNvPicPr>
          <p:nvPr/>
        </p:nvPicPr>
        <p:blipFill>
          <a:blip r:embed="rId2"/>
          <a:stretch>
            <a:fillRect/>
          </a:stretch>
        </p:blipFill>
        <p:spPr>
          <a:xfrm>
            <a:off x="300427" y="1244606"/>
            <a:ext cx="3492904" cy="3263100"/>
          </a:xfrm>
          <a:prstGeom prst="rect">
            <a:avLst/>
          </a:prstGeom>
        </p:spPr>
      </p:pic>
    </p:spTree>
    <p:extLst>
      <p:ext uri="{BB962C8B-B14F-4D97-AF65-F5344CB8AC3E}">
        <p14:creationId xmlns:p14="http://schemas.microsoft.com/office/powerpoint/2010/main" val="31388952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95">
          <a:extLst>
            <a:ext uri="{FF2B5EF4-FFF2-40B4-BE49-F238E27FC236}">
              <a16:creationId xmlns:a16="http://schemas.microsoft.com/office/drawing/2014/main" id="{20FA482E-6548-120B-63BC-60FA5CDBFDAA}"/>
            </a:ext>
          </a:extLst>
        </p:cNvPr>
        <p:cNvGrpSpPr/>
        <p:nvPr/>
      </p:nvGrpSpPr>
      <p:grpSpPr>
        <a:xfrm>
          <a:off x="0" y="0"/>
          <a:ext cx="0" cy="0"/>
          <a:chOff x="0" y="0"/>
          <a:chExt cx="0" cy="0"/>
        </a:xfrm>
      </p:grpSpPr>
      <p:sp>
        <p:nvSpPr>
          <p:cNvPr id="97" name="Google Shape;97;p14">
            <a:extLst>
              <a:ext uri="{FF2B5EF4-FFF2-40B4-BE49-F238E27FC236}">
                <a16:creationId xmlns:a16="http://schemas.microsoft.com/office/drawing/2014/main" id="{6CE117E6-5259-932A-700A-81A8EA8C9F2E}"/>
              </a:ext>
            </a:extLst>
          </p:cNvPr>
          <p:cNvSpPr/>
          <p:nvPr/>
        </p:nvSpPr>
        <p:spPr>
          <a:xfrm>
            <a:off x="-3445" y="4919870"/>
            <a:ext cx="9150900" cy="223500"/>
          </a:xfrm>
          <a:prstGeom prst="rect">
            <a:avLst/>
          </a:prstGeom>
          <a:solidFill>
            <a:schemeClr val="accent5"/>
          </a:solidFill>
          <a:ln w="25400" cap="flat" cmpd="sng">
            <a:solidFill>
              <a:srgbClr val="1D3155"/>
            </a:solidFill>
            <a:prstDash val="solid"/>
            <a:miter lim="8000"/>
            <a:headEnd type="none" w="sm" len="sm"/>
            <a:tailEnd type="none" w="sm" len="sm"/>
          </a:ln>
        </p:spPr>
        <p:txBody>
          <a:bodyPr spcFirstLastPara="1" wrap="square" lIns="67500" tIns="33750" rIns="67500" bIns="33750" anchor="ctr" anchorCtr="0">
            <a:noAutofit/>
          </a:bodyPr>
          <a:lstStyle/>
          <a:p>
            <a:pPr marL="0" lvl="0" indent="0" algn="l" rtl="0">
              <a:spcBef>
                <a:spcPts val="0"/>
              </a:spcBef>
              <a:spcAft>
                <a:spcPts val="0"/>
              </a:spcAft>
              <a:buClr>
                <a:schemeClr val="lt1"/>
              </a:buClr>
              <a:buSzPts val="900"/>
              <a:buFont typeface="Consolas"/>
              <a:buNone/>
            </a:pPr>
            <a:r>
              <a:rPr lang="en-GB" sz="900" b="1" dirty="0">
                <a:solidFill>
                  <a:schemeClr val="lt1"/>
                </a:solidFill>
                <a:latin typeface="Consolas"/>
                <a:ea typeface="Consolas"/>
                <a:cs typeface="Consolas"/>
                <a:sym typeface="Consolas"/>
              </a:rPr>
              <a:t> CS 661: Big Data Visual Analytics</a:t>
            </a:r>
            <a:endParaRPr lang="en-GB" sz="900" b="0" i="0" u="none" strike="noStrike" cap="none" dirty="0">
              <a:solidFill>
                <a:schemeClr val="dk1"/>
              </a:solidFill>
              <a:latin typeface="Arial"/>
              <a:ea typeface="Arial"/>
              <a:cs typeface="Arial"/>
              <a:sym typeface="Arial"/>
            </a:endParaRPr>
          </a:p>
        </p:txBody>
      </p:sp>
      <p:sp>
        <p:nvSpPr>
          <p:cNvPr id="99" name="Google Shape;99;p14">
            <a:extLst>
              <a:ext uri="{FF2B5EF4-FFF2-40B4-BE49-F238E27FC236}">
                <a16:creationId xmlns:a16="http://schemas.microsoft.com/office/drawing/2014/main" id="{4AFB49DB-647C-39BC-59FC-CC53346AC3E7}"/>
              </a:ext>
            </a:extLst>
          </p:cNvPr>
          <p:cNvSpPr txBox="1"/>
          <p:nvPr/>
        </p:nvSpPr>
        <p:spPr>
          <a:xfrm>
            <a:off x="1656175" y="4147475"/>
            <a:ext cx="6049800" cy="772200"/>
          </a:xfrm>
          <a:prstGeom prst="rect">
            <a:avLst/>
          </a:prstGeom>
          <a:noFill/>
          <a:ln>
            <a:noFill/>
          </a:ln>
        </p:spPr>
        <p:txBody>
          <a:bodyPr spcFirstLastPara="1" wrap="square" lIns="91425" tIns="91425" rIns="91425" bIns="91425" anchor="t" anchorCtr="0">
            <a:noAutofit/>
          </a:bodyPr>
          <a:lstStyle/>
          <a:p>
            <a:pPr marL="0" lvl="0" indent="0" algn="ctr" rtl="0">
              <a:lnSpc>
                <a:spcPct val="90000"/>
              </a:lnSpc>
              <a:spcBef>
                <a:spcPts val="1000"/>
              </a:spcBef>
              <a:spcAft>
                <a:spcPts val="0"/>
              </a:spcAft>
              <a:buClr>
                <a:schemeClr val="dk1"/>
              </a:buClr>
              <a:buSzPts val="1100"/>
              <a:buFont typeface="Arial"/>
              <a:buNone/>
            </a:pPr>
            <a:endParaRPr sz="1700" dirty="0">
              <a:solidFill>
                <a:schemeClr val="dk1"/>
              </a:solidFill>
              <a:latin typeface="Calibri"/>
              <a:ea typeface="Calibri"/>
              <a:cs typeface="Calibri"/>
              <a:sym typeface="Calibri"/>
            </a:endParaRPr>
          </a:p>
        </p:txBody>
      </p:sp>
      <p:sp>
        <p:nvSpPr>
          <p:cNvPr id="100" name="Google Shape;100;p14">
            <a:extLst>
              <a:ext uri="{FF2B5EF4-FFF2-40B4-BE49-F238E27FC236}">
                <a16:creationId xmlns:a16="http://schemas.microsoft.com/office/drawing/2014/main" id="{C05EBF3A-5B3E-45B6-A3B8-A858630C42C5}"/>
              </a:ext>
            </a:extLst>
          </p:cNvPr>
          <p:cNvSpPr txBox="1"/>
          <p:nvPr/>
        </p:nvSpPr>
        <p:spPr>
          <a:xfrm>
            <a:off x="908400" y="3363525"/>
            <a:ext cx="7721400" cy="61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100" b="1" dirty="0">
              <a:solidFill>
                <a:schemeClr val="dk1"/>
              </a:solidFill>
            </a:endParaRPr>
          </a:p>
        </p:txBody>
      </p:sp>
      <p:sp>
        <p:nvSpPr>
          <p:cNvPr id="2" name="TextBox 1">
            <a:extLst>
              <a:ext uri="{FF2B5EF4-FFF2-40B4-BE49-F238E27FC236}">
                <a16:creationId xmlns:a16="http://schemas.microsoft.com/office/drawing/2014/main" id="{5BB696A1-0CF4-B51B-BF5A-8D536401BFE2}"/>
              </a:ext>
            </a:extLst>
          </p:cNvPr>
          <p:cNvSpPr txBox="1"/>
          <p:nvPr/>
        </p:nvSpPr>
        <p:spPr>
          <a:xfrm>
            <a:off x="1084521" y="2856614"/>
            <a:ext cx="7088372" cy="307777"/>
          </a:xfrm>
          <a:prstGeom prst="rect">
            <a:avLst/>
          </a:prstGeom>
          <a:noFill/>
        </p:spPr>
        <p:txBody>
          <a:bodyPr wrap="square" rtlCol="0">
            <a:spAutoFit/>
          </a:bodyPr>
          <a:lstStyle/>
          <a:p>
            <a:r>
              <a:rPr lang="en-IN" b="0" i="0" dirty="0">
                <a:solidFill>
                  <a:srgbClr val="FFFFFF"/>
                </a:solidFill>
                <a:effectLst/>
                <a:latin typeface="Times New Roman" panose="02020603050405020304" pitchFamily="18" charset="0"/>
              </a:rPr>
              <a:t>241110008</a:t>
            </a:r>
            <a:endParaRPr lang="en-IN" dirty="0"/>
          </a:p>
        </p:txBody>
      </p:sp>
      <p:sp>
        <p:nvSpPr>
          <p:cNvPr id="5" name="TextBox 4">
            <a:extLst>
              <a:ext uri="{FF2B5EF4-FFF2-40B4-BE49-F238E27FC236}">
                <a16:creationId xmlns:a16="http://schemas.microsoft.com/office/drawing/2014/main" id="{A16C2A7A-09E9-96CF-46EF-5A3197A5D79A}"/>
              </a:ext>
            </a:extLst>
          </p:cNvPr>
          <p:cNvSpPr txBox="1"/>
          <p:nvPr/>
        </p:nvSpPr>
        <p:spPr>
          <a:xfrm>
            <a:off x="228070" y="257561"/>
            <a:ext cx="4453005" cy="954107"/>
          </a:xfrm>
          <a:prstGeom prst="rect">
            <a:avLst/>
          </a:prstGeom>
          <a:noFill/>
        </p:spPr>
        <p:txBody>
          <a:bodyPr wrap="square" rtlCol="0">
            <a:spAutoFit/>
          </a:bodyPr>
          <a:lstStyle/>
          <a:p>
            <a:r>
              <a:rPr lang="it-IT" sz="2800" dirty="0"/>
              <a:t>Vendor Comparison (Donut Chart)</a:t>
            </a:r>
            <a:endParaRPr lang="en-IN" sz="2000" u="sng" dirty="0">
              <a:latin typeface="Arial Black" panose="020B0A04020102020204" pitchFamily="34" charset="0"/>
            </a:endParaRPr>
          </a:p>
        </p:txBody>
      </p:sp>
      <p:sp>
        <p:nvSpPr>
          <p:cNvPr id="19" name="TextBox 18">
            <a:extLst>
              <a:ext uri="{FF2B5EF4-FFF2-40B4-BE49-F238E27FC236}">
                <a16:creationId xmlns:a16="http://schemas.microsoft.com/office/drawing/2014/main" id="{638ACE04-01AB-E67C-805B-0A866787F0B8}"/>
              </a:ext>
            </a:extLst>
          </p:cNvPr>
          <p:cNvSpPr txBox="1"/>
          <p:nvPr/>
        </p:nvSpPr>
        <p:spPr>
          <a:xfrm>
            <a:off x="94138" y="1414640"/>
            <a:ext cx="2617114" cy="954107"/>
          </a:xfrm>
          <a:prstGeom prst="rect">
            <a:avLst/>
          </a:prstGeom>
          <a:noFill/>
        </p:spPr>
        <p:txBody>
          <a:bodyPr wrap="square" rtlCol="0">
            <a:spAutoFit/>
          </a:bodyPr>
          <a:lstStyle/>
          <a:p>
            <a:pPr marL="285750" indent="-285750">
              <a:buFont typeface="Arial" panose="020B0604020202020204" pitchFamily="34" charset="0"/>
              <a:buChar char="•"/>
            </a:pPr>
            <a:r>
              <a:rPr lang="en-US" dirty="0"/>
              <a:t>Different vendors (Vendor A, Vendor B)</a:t>
            </a:r>
          </a:p>
          <a:p>
            <a:pPr marL="285750" indent="-285750">
              <a:buFont typeface="Arial" panose="020B0604020202020204" pitchFamily="34" charset="0"/>
              <a:buChar char="•"/>
            </a:pPr>
            <a:r>
              <a:rPr lang="en-IN" dirty="0"/>
              <a:t>Donut chart provides easy relative comparison.</a:t>
            </a:r>
          </a:p>
        </p:txBody>
      </p:sp>
      <p:pic>
        <p:nvPicPr>
          <p:cNvPr id="4" name="Picture 3">
            <a:extLst>
              <a:ext uri="{FF2B5EF4-FFF2-40B4-BE49-F238E27FC236}">
                <a16:creationId xmlns:a16="http://schemas.microsoft.com/office/drawing/2014/main" id="{64A1DDA8-1188-A1FB-8CFB-E01D0786FD37}"/>
              </a:ext>
            </a:extLst>
          </p:cNvPr>
          <p:cNvPicPr>
            <a:picLocks noChangeAspect="1"/>
          </p:cNvPicPr>
          <p:nvPr/>
        </p:nvPicPr>
        <p:blipFill>
          <a:blip r:embed="rId3"/>
          <a:stretch>
            <a:fillRect/>
          </a:stretch>
        </p:blipFill>
        <p:spPr>
          <a:xfrm>
            <a:off x="228070" y="2694542"/>
            <a:ext cx="3610798" cy="1483487"/>
          </a:xfrm>
          <a:prstGeom prst="rect">
            <a:avLst/>
          </a:prstGeom>
        </p:spPr>
      </p:pic>
      <p:sp>
        <p:nvSpPr>
          <p:cNvPr id="8" name="TextBox 7">
            <a:extLst>
              <a:ext uri="{FF2B5EF4-FFF2-40B4-BE49-F238E27FC236}">
                <a16:creationId xmlns:a16="http://schemas.microsoft.com/office/drawing/2014/main" id="{4C6B2FA3-C15B-20F1-8862-66C45C069180}"/>
              </a:ext>
            </a:extLst>
          </p:cNvPr>
          <p:cNvSpPr txBox="1"/>
          <p:nvPr/>
        </p:nvSpPr>
        <p:spPr>
          <a:xfrm>
            <a:off x="4511480" y="223825"/>
            <a:ext cx="4453005" cy="954107"/>
          </a:xfrm>
          <a:prstGeom prst="rect">
            <a:avLst/>
          </a:prstGeom>
          <a:noFill/>
        </p:spPr>
        <p:txBody>
          <a:bodyPr wrap="square" rtlCol="0">
            <a:spAutoFit/>
          </a:bodyPr>
          <a:lstStyle/>
          <a:p>
            <a:r>
              <a:rPr lang="en-US" sz="2800"/>
              <a:t>Payment Type Breakdown (Pie Chart)</a:t>
            </a:r>
            <a:endParaRPr lang="en-IN" sz="2000" u="sng" dirty="0">
              <a:latin typeface="Arial Black" panose="020B0A04020102020204" pitchFamily="34" charset="0"/>
            </a:endParaRPr>
          </a:p>
        </p:txBody>
      </p:sp>
      <p:sp>
        <p:nvSpPr>
          <p:cNvPr id="10" name="TextBox 9">
            <a:extLst>
              <a:ext uri="{FF2B5EF4-FFF2-40B4-BE49-F238E27FC236}">
                <a16:creationId xmlns:a16="http://schemas.microsoft.com/office/drawing/2014/main" id="{0402A8A7-7A32-4ECE-2B65-0A504CB44368}"/>
              </a:ext>
            </a:extLst>
          </p:cNvPr>
          <p:cNvSpPr txBox="1"/>
          <p:nvPr/>
        </p:nvSpPr>
        <p:spPr>
          <a:xfrm>
            <a:off x="4511480" y="1348982"/>
            <a:ext cx="4453004" cy="1168750"/>
          </a:xfrm>
          <a:prstGeom prst="rect">
            <a:avLst/>
          </a:prstGeom>
          <a:noFill/>
        </p:spPr>
        <p:txBody>
          <a:bodyPr wrap="square" rtlCol="0">
            <a:spAutoFit/>
          </a:bodyPr>
          <a:lstStyle/>
          <a:p>
            <a:pPr marL="285750" indent="-285750">
              <a:buFont typeface="Arial" panose="020B0604020202020204" pitchFamily="34" charset="0"/>
              <a:buChar char="•"/>
            </a:pPr>
            <a:r>
              <a:rPr lang="en-US" dirty="0"/>
              <a:t>Indicates successful adoption of digital payment methods.</a:t>
            </a:r>
          </a:p>
          <a:p>
            <a:pPr marL="285750" indent="-285750">
              <a:buFont typeface="Arial" panose="020B0604020202020204" pitchFamily="34" charset="0"/>
              <a:buChar char="•"/>
            </a:pPr>
            <a:r>
              <a:rPr lang="en-US" dirty="0"/>
              <a:t>75% of trips were paid by card, only 18% by cash.</a:t>
            </a:r>
          </a:p>
          <a:p>
            <a:pPr marL="285750" indent="-285750">
              <a:buFont typeface="Arial" panose="020B0604020202020204" pitchFamily="34" charset="0"/>
              <a:buChar char="•"/>
            </a:pPr>
            <a:r>
              <a:rPr lang="en-US" dirty="0"/>
              <a:t>Helps vendors plan for payment infrastructure and minimize cash handling.</a:t>
            </a:r>
            <a:endParaRPr lang="en-IN" dirty="0"/>
          </a:p>
        </p:txBody>
      </p:sp>
      <p:pic>
        <p:nvPicPr>
          <p:cNvPr id="14" name="Picture 13">
            <a:extLst>
              <a:ext uri="{FF2B5EF4-FFF2-40B4-BE49-F238E27FC236}">
                <a16:creationId xmlns:a16="http://schemas.microsoft.com/office/drawing/2014/main" id="{EB712650-CF29-A131-0182-E34768B31382}"/>
              </a:ext>
            </a:extLst>
          </p:cNvPr>
          <p:cNvPicPr>
            <a:picLocks noChangeAspect="1"/>
          </p:cNvPicPr>
          <p:nvPr/>
        </p:nvPicPr>
        <p:blipFill>
          <a:blip r:embed="rId4"/>
          <a:stretch>
            <a:fillRect/>
          </a:stretch>
        </p:blipFill>
        <p:spPr>
          <a:xfrm>
            <a:off x="4695319" y="2692407"/>
            <a:ext cx="3658199" cy="1537540"/>
          </a:xfrm>
          <a:prstGeom prst="rect">
            <a:avLst/>
          </a:prstGeom>
        </p:spPr>
      </p:pic>
    </p:spTree>
    <p:extLst>
      <p:ext uri="{BB962C8B-B14F-4D97-AF65-F5344CB8AC3E}">
        <p14:creationId xmlns:p14="http://schemas.microsoft.com/office/powerpoint/2010/main" val="38389207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95">
          <a:extLst>
            <a:ext uri="{FF2B5EF4-FFF2-40B4-BE49-F238E27FC236}">
              <a16:creationId xmlns:a16="http://schemas.microsoft.com/office/drawing/2014/main" id="{D0236C30-EBE9-9213-23E0-654ADCCC762F}"/>
            </a:ext>
          </a:extLst>
        </p:cNvPr>
        <p:cNvGrpSpPr/>
        <p:nvPr/>
      </p:nvGrpSpPr>
      <p:grpSpPr>
        <a:xfrm>
          <a:off x="0" y="0"/>
          <a:ext cx="0" cy="0"/>
          <a:chOff x="0" y="0"/>
          <a:chExt cx="0" cy="0"/>
        </a:xfrm>
      </p:grpSpPr>
      <p:sp>
        <p:nvSpPr>
          <p:cNvPr id="97" name="Google Shape;97;p14">
            <a:extLst>
              <a:ext uri="{FF2B5EF4-FFF2-40B4-BE49-F238E27FC236}">
                <a16:creationId xmlns:a16="http://schemas.microsoft.com/office/drawing/2014/main" id="{C60AD906-F12B-2E80-70AC-D6484A2DA339}"/>
              </a:ext>
            </a:extLst>
          </p:cNvPr>
          <p:cNvSpPr/>
          <p:nvPr/>
        </p:nvSpPr>
        <p:spPr>
          <a:xfrm>
            <a:off x="-3445" y="4919870"/>
            <a:ext cx="9150900" cy="223500"/>
          </a:xfrm>
          <a:prstGeom prst="rect">
            <a:avLst/>
          </a:prstGeom>
          <a:solidFill>
            <a:schemeClr val="accent5"/>
          </a:solidFill>
          <a:ln w="25400" cap="flat" cmpd="sng">
            <a:solidFill>
              <a:srgbClr val="1D3155"/>
            </a:solidFill>
            <a:prstDash val="solid"/>
            <a:miter lim="8000"/>
            <a:headEnd type="none" w="sm" len="sm"/>
            <a:tailEnd type="none" w="sm" len="sm"/>
          </a:ln>
        </p:spPr>
        <p:txBody>
          <a:bodyPr spcFirstLastPara="1" wrap="square" lIns="67500" tIns="33750" rIns="67500" bIns="33750" anchor="ctr" anchorCtr="0">
            <a:noAutofit/>
          </a:bodyPr>
          <a:lstStyle/>
          <a:p>
            <a:pPr marL="0" marR="0" lvl="0" indent="0" algn="l" defTabSz="914400" rtl="0" eaLnBrk="1" fontAlgn="auto" latinLnBrk="0" hangingPunct="1">
              <a:lnSpc>
                <a:spcPct val="100000"/>
              </a:lnSpc>
              <a:spcBef>
                <a:spcPts val="0"/>
              </a:spcBef>
              <a:spcAft>
                <a:spcPts val="0"/>
              </a:spcAft>
              <a:buClr>
                <a:srgbClr val="FFFFFF"/>
              </a:buClr>
              <a:buSzPts val="900"/>
              <a:buFont typeface="Consolas"/>
              <a:buNone/>
              <a:tabLst/>
              <a:defRPr/>
            </a:pPr>
            <a:r>
              <a:rPr kumimoji="0" lang="en-GB" sz="900" b="1" i="0" u="none" strike="noStrike" kern="0" cap="none" spc="0" normalizeH="0" baseline="0" noProof="0" dirty="0">
                <a:ln>
                  <a:noFill/>
                </a:ln>
                <a:solidFill>
                  <a:srgbClr val="FFFFFF"/>
                </a:solidFill>
                <a:effectLst/>
                <a:uLnTx/>
                <a:uFillTx/>
                <a:latin typeface="Consolas"/>
                <a:ea typeface="Consolas"/>
                <a:cs typeface="Consolas"/>
                <a:sym typeface="Consolas"/>
              </a:rPr>
              <a:t> CS 661: Big Data Visual Analytics</a:t>
            </a:r>
            <a:endParaRPr kumimoji="0" lang="en-GB" sz="900" b="0" i="0" u="none" strike="noStrike" kern="0" cap="none" spc="0" normalizeH="0" baseline="0" noProof="0" dirty="0">
              <a:ln>
                <a:noFill/>
              </a:ln>
              <a:solidFill>
                <a:srgbClr val="000000"/>
              </a:solidFill>
              <a:effectLst/>
              <a:uLnTx/>
              <a:uFillTx/>
              <a:latin typeface="Arial"/>
              <a:ea typeface="Arial"/>
              <a:cs typeface="Arial"/>
              <a:sym typeface="Arial"/>
            </a:endParaRPr>
          </a:p>
        </p:txBody>
      </p:sp>
      <p:sp>
        <p:nvSpPr>
          <p:cNvPr id="99" name="Google Shape;99;p14">
            <a:extLst>
              <a:ext uri="{FF2B5EF4-FFF2-40B4-BE49-F238E27FC236}">
                <a16:creationId xmlns:a16="http://schemas.microsoft.com/office/drawing/2014/main" id="{E331AB58-D39D-8EFB-63A3-0AE618F745AF}"/>
              </a:ext>
            </a:extLst>
          </p:cNvPr>
          <p:cNvSpPr txBox="1"/>
          <p:nvPr/>
        </p:nvSpPr>
        <p:spPr>
          <a:xfrm>
            <a:off x="1656175" y="4147475"/>
            <a:ext cx="6049800" cy="772200"/>
          </a:xfrm>
          <a:prstGeom prst="rect">
            <a:avLst/>
          </a:prstGeom>
          <a:noFill/>
          <a:ln>
            <a:noFill/>
          </a:ln>
        </p:spPr>
        <p:txBody>
          <a:bodyPr spcFirstLastPara="1" wrap="square" lIns="91425" tIns="91425" rIns="91425" bIns="91425" anchor="t" anchorCtr="0">
            <a:noAutofit/>
          </a:bodyPr>
          <a:lstStyle/>
          <a:p>
            <a:pPr marL="0" marR="0" lvl="0" indent="0" algn="ctr" defTabSz="914400" rtl="0" eaLnBrk="1" fontAlgn="auto" latinLnBrk="0" hangingPunct="1">
              <a:lnSpc>
                <a:spcPct val="90000"/>
              </a:lnSpc>
              <a:spcBef>
                <a:spcPts val="1000"/>
              </a:spcBef>
              <a:spcAft>
                <a:spcPts val="0"/>
              </a:spcAft>
              <a:buClr>
                <a:srgbClr val="000000"/>
              </a:buClr>
              <a:buSzPts val="1100"/>
              <a:buFont typeface="Arial"/>
              <a:buNone/>
              <a:tabLst/>
              <a:defRPr/>
            </a:pPr>
            <a:endParaRPr kumimoji="0" sz="1700" b="0" i="0" u="none" strike="noStrike" kern="0" cap="none" spc="0" normalizeH="0" baseline="0" noProof="0" dirty="0">
              <a:ln>
                <a:noFill/>
              </a:ln>
              <a:solidFill>
                <a:srgbClr val="000000"/>
              </a:solidFill>
              <a:effectLst/>
              <a:uLnTx/>
              <a:uFillTx/>
              <a:latin typeface="Calibri"/>
              <a:ea typeface="Calibri"/>
              <a:cs typeface="Calibri"/>
              <a:sym typeface="Calibri"/>
            </a:endParaRPr>
          </a:p>
        </p:txBody>
      </p:sp>
      <p:sp>
        <p:nvSpPr>
          <p:cNvPr id="100" name="Google Shape;100;p14">
            <a:extLst>
              <a:ext uri="{FF2B5EF4-FFF2-40B4-BE49-F238E27FC236}">
                <a16:creationId xmlns:a16="http://schemas.microsoft.com/office/drawing/2014/main" id="{55107929-EA04-6F14-9ED5-03EC0A8B4980}"/>
              </a:ext>
            </a:extLst>
          </p:cNvPr>
          <p:cNvSpPr txBox="1"/>
          <p:nvPr/>
        </p:nvSpPr>
        <p:spPr>
          <a:xfrm>
            <a:off x="768007" y="3260561"/>
            <a:ext cx="7721400" cy="6129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2100" b="1" i="0" u="none" strike="noStrike" kern="0" cap="none" spc="0" normalizeH="0" baseline="0" noProof="0" dirty="0">
              <a:ln>
                <a:noFill/>
              </a:ln>
              <a:solidFill>
                <a:srgbClr val="000000"/>
              </a:solidFill>
              <a:effectLst/>
              <a:uLnTx/>
              <a:uFillTx/>
              <a:latin typeface="Arial"/>
              <a:cs typeface="Arial"/>
              <a:sym typeface="Arial"/>
            </a:endParaRPr>
          </a:p>
        </p:txBody>
      </p:sp>
      <p:sp>
        <p:nvSpPr>
          <p:cNvPr id="2" name="TextBox 1">
            <a:extLst>
              <a:ext uri="{FF2B5EF4-FFF2-40B4-BE49-F238E27FC236}">
                <a16:creationId xmlns:a16="http://schemas.microsoft.com/office/drawing/2014/main" id="{0688F4B5-7B00-11DD-C604-3AB68BB0EDF1}"/>
              </a:ext>
            </a:extLst>
          </p:cNvPr>
          <p:cNvSpPr txBox="1"/>
          <p:nvPr/>
        </p:nvSpPr>
        <p:spPr>
          <a:xfrm>
            <a:off x="1084521" y="2856614"/>
            <a:ext cx="7088372"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1400" b="0" i="0" u="none" strike="noStrike" kern="0" cap="none" spc="0" normalizeH="0" baseline="0" noProof="0" dirty="0">
                <a:ln>
                  <a:noFill/>
                </a:ln>
                <a:solidFill>
                  <a:srgbClr val="FFFFFF"/>
                </a:solidFill>
                <a:effectLst/>
                <a:uLnTx/>
                <a:uFillTx/>
                <a:latin typeface="Times New Roman" panose="02020603050405020304" pitchFamily="18" charset="0"/>
                <a:cs typeface="Arial"/>
                <a:sym typeface="Arial"/>
              </a:rPr>
              <a:t>241110008</a:t>
            </a:r>
            <a:endParaRPr kumimoji="0" lang="en-IN"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3" name="Title 12">
            <a:extLst>
              <a:ext uri="{FF2B5EF4-FFF2-40B4-BE49-F238E27FC236}">
                <a16:creationId xmlns:a16="http://schemas.microsoft.com/office/drawing/2014/main" id="{AFCDCC04-FF81-1725-54D6-C46CCFA0D0E8}"/>
              </a:ext>
            </a:extLst>
          </p:cNvPr>
          <p:cNvSpPr>
            <a:spLocks noGrp="1"/>
          </p:cNvSpPr>
          <p:nvPr>
            <p:ph type="title"/>
          </p:nvPr>
        </p:nvSpPr>
        <p:spPr>
          <a:xfrm>
            <a:off x="277079" y="273780"/>
            <a:ext cx="6858785" cy="689702"/>
          </a:xfrm>
        </p:spPr>
        <p:txBody>
          <a:bodyPr/>
          <a:lstStyle/>
          <a:p>
            <a:r>
              <a:rPr lang="en-US" sz="2400" b="1" u="sng" dirty="0"/>
              <a:t>Area chart for analysis of overall trends:</a:t>
            </a:r>
            <a:endParaRPr lang="en-IN" sz="2400" b="1" u="sng" dirty="0"/>
          </a:p>
        </p:txBody>
      </p:sp>
      <p:sp>
        <p:nvSpPr>
          <p:cNvPr id="6" name="Rectangle 1">
            <a:extLst>
              <a:ext uri="{FF2B5EF4-FFF2-40B4-BE49-F238E27FC236}">
                <a16:creationId xmlns:a16="http://schemas.microsoft.com/office/drawing/2014/main" id="{436C8DFC-6FA9-748F-3FC5-7AAA99125673}"/>
              </a:ext>
            </a:extLst>
          </p:cNvPr>
          <p:cNvSpPr>
            <a:spLocks noGrp="1" noChangeArrowheads="1"/>
          </p:cNvSpPr>
          <p:nvPr>
            <p:ph type="subTitle" idx="1"/>
          </p:nvPr>
        </p:nvSpPr>
        <p:spPr bwMode="auto">
          <a:xfrm>
            <a:off x="277078" y="1059652"/>
            <a:ext cx="5766729" cy="2554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defTabSz="914400" rtl="0" eaLnBrk="0" fontAlgn="base" latinLnBrk="0" hangingPunct="0">
              <a:lnSpc>
                <a:spcPct val="100000"/>
              </a:lnSpc>
              <a:spcBef>
                <a:spcPct val="0"/>
              </a:spcBef>
              <a:spcAft>
                <a:spcPct val="0"/>
              </a:spcAft>
              <a:buClrTx/>
              <a:buSzTx/>
              <a:buFontTx/>
              <a:buChar char="•"/>
              <a:tabLst/>
            </a:pPr>
            <a:r>
              <a:rPr kumimoji="0" lang="en-US" altLang="en-US" sz="1400" i="0" u="none" strike="noStrike" cap="none" normalizeH="0" baseline="0" dirty="0">
                <a:ln>
                  <a:noFill/>
                </a:ln>
                <a:solidFill>
                  <a:schemeClr val="tx1"/>
                </a:solidFill>
                <a:effectLst/>
                <a:latin typeface="Arial" panose="020B0604020202020204" pitchFamily="34" charset="0"/>
              </a:rPr>
              <a:t>X-axis (Drop down button):</a:t>
            </a:r>
          </a:p>
          <a:p>
            <a:pPr marL="457200" lvl="1" indent="0" eaLnBrk="0" fontAlgn="base" hangingPunct="0">
              <a:lnSpc>
                <a:spcPct val="100000"/>
              </a:lnSpc>
              <a:spcBef>
                <a:spcPct val="0"/>
              </a:spcBef>
              <a:spcAft>
                <a:spcPct val="0"/>
              </a:spcAft>
              <a:buClrTx/>
              <a:buSzTx/>
              <a:buFontTx/>
              <a:buChar char="•"/>
            </a:pPr>
            <a:r>
              <a:rPr kumimoji="0" lang="en-US" altLang="en-US" sz="1100" i="0" u="none" strike="noStrike" cap="none" normalizeH="0" baseline="0" dirty="0">
                <a:ln>
                  <a:noFill/>
                </a:ln>
                <a:solidFill>
                  <a:schemeClr val="tx1"/>
                </a:solidFill>
                <a:effectLst/>
                <a:latin typeface="Arial" panose="020B0604020202020204" pitchFamily="34" charset="0"/>
              </a:rPr>
              <a:t> Month (1–12)</a:t>
            </a:r>
          </a:p>
          <a:p>
            <a:pPr marL="457200" lvl="1" indent="0" eaLnBrk="0" fontAlgn="base" hangingPunct="0">
              <a:lnSpc>
                <a:spcPct val="100000"/>
              </a:lnSpc>
              <a:spcBef>
                <a:spcPct val="0"/>
              </a:spcBef>
              <a:spcAft>
                <a:spcPct val="0"/>
              </a:spcAft>
              <a:buClrTx/>
              <a:buSzTx/>
              <a:buFontTx/>
              <a:buChar char="•"/>
            </a:pPr>
            <a:r>
              <a:rPr kumimoji="0" lang="en-US" altLang="en-US" sz="1100" i="0" u="none" strike="noStrike" cap="none" normalizeH="0" baseline="0" dirty="0">
                <a:ln>
                  <a:noFill/>
                </a:ln>
                <a:solidFill>
                  <a:schemeClr val="tx1"/>
                </a:solidFill>
                <a:effectLst/>
                <a:latin typeface="Arial" panose="020B0604020202020204" pitchFamily="34" charset="0"/>
              </a:rPr>
              <a:t> Day of Month (1–31)</a:t>
            </a:r>
          </a:p>
          <a:p>
            <a:pPr marL="457200" lvl="1" indent="0" eaLnBrk="0" fontAlgn="base" hangingPunct="0">
              <a:lnSpc>
                <a:spcPct val="100000"/>
              </a:lnSpc>
              <a:spcBef>
                <a:spcPct val="0"/>
              </a:spcBef>
              <a:spcAft>
                <a:spcPct val="0"/>
              </a:spcAft>
              <a:buClrTx/>
              <a:buSzTx/>
              <a:buFontTx/>
              <a:buChar char="•"/>
            </a:pPr>
            <a:r>
              <a:rPr kumimoji="0" lang="en-US" altLang="en-US" sz="1100" i="0" u="none" strike="noStrike" cap="none" normalizeH="0" baseline="0" dirty="0">
                <a:ln>
                  <a:noFill/>
                </a:ln>
                <a:solidFill>
                  <a:schemeClr val="tx1"/>
                </a:solidFill>
                <a:effectLst/>
                <a:latin typeface="Arial" panose="020B0604020202020204" pitchFamily="34" charset="0"/>
              </a:rPr>
              <a:t> Weekday (Monday–Sunday)</a:t>
            </a:r>
          </a:p>
          <a:p>
            <a:pPr marL="457200" lvl="1" indent="0" eaLnBrk="0" fontAlgn="base" hangingPunct="0">
              <a:lnSpc>
                <a:spcPct val="100000"/>
              </a:lnSpc>
              <a:spcBef>
                <a:spcPct val="0"/>
              </a:spcBef>
              <a:spcAft>
                <a:spcPct val="0"/>
              </a:spcAft>
              <a:buClrTx/>
              <a:buSzTx/>
              <a:buFontTx/>
              <a:buChar char="•"/>
            </a:pPr>
            <a:r>
              <a:rPr kumimoji="0" lang="en-US" altLang="en-US" sz="1100" i="0" u="none" strike="noStrike" cap="none" normalizeH="0" baseline="0" dirty="0">
                <a:ln>
                  <a:noFill/>
                </a:ln>
                <a:solidFill>
                  <a:schemeClr val="tx1"/>
                </a:solidFill>
                <a:effectLst/>
                <a:latin typeface="Arial" panose="020B0604020202020204" pitchFamily="34" charset="0"/>
              </a:rPr>
              <a:t> Hour of Day (0–23)</a:t>
            </a:r>
            <a:endParaRPr lang="en-US" altLang="en-US" sz="1100" dirty="0">
              <a:solidFill>
                <a:schemeClr val="tx1"/>
              </a:solidFill>
              <a:latin typeface="Arial" panose="020B0604020202020204" pitchFamily="34" charset="0"/>
            </a:endParaRPr>
          </a:p>
          <a:p>
            <a:pPr marL="457200" lvl="1" indent="0" eaLnBrk="0" fontAlgn="base" hangingPunct="0">
              <a:lnSpc>
                <a:spcPct val="100000"/>
              </a:lnSpc>
              <a:spcBef>
                <a:spcPct val="0"/>
              </a:spcBef>
              <a:spcAft>
                <a:spcPct val="0"/>
              </a:spcAft>
              <a:buClrTx/>
              <a:buSzTx/>
              <a:buFontTx/>
              <a:buChar char="•"/>
            </a:pPr>
            <a:endParaRPr kumimoji="0" lang="en-US" altLang="en-US" sz="110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i="0" u="none" strike="noStrike" cap="none" normalizeH="0" baseline="0" dirty="0">
                <a:ln>
                  <a:noFill/>
                </a:ln>
                <a:solidFill>
                  <a:schemeClr val="tx1"/>
                </a:solidFill>
                <a:effectLst/>
                <a:latin typeface="Arial" panose="020B0604020202020204" pitchFamily="34" charset="0"/>
              </a:rPr>
              <a:t>Y-axis aggregation (Drop down button) :</a:t>
            </a:r>
          </a:p>
          <a:p>
            <a:pPr marL="457200" lvl="1" indent="0" eaLnBrk="0" fontAlgn="base" hangingPunct="0">
              <a:lnSpc>
                <a:spcPct val="100000"/>
              </a:lnSpc>
              <a:spcBef>
                <a:spcPct val="0"/>
              </a:spcBef>
              <a:spcAft>
                <a:spcPct val="0"/>
              </a:spcAft>
              <a:buClrTx/>
              <a:buSzTx/>
              <a:buFontTx/>
              <a:buChar char="•"/>
            </a:pPr>
            <a:r>
              <a:rPr kumimoji="0" lang="en-US" altLang="en-US" sz="1100" i="0" u="none" strike="noStrike" cap="none" normalizeH="0" baseline="0" dirty="0">
                <a:ln>
                  <a:noFill/>
                </a:ln>
                <a:solidFill>
                  <a:schemeClr val="tx1"/>
                </a:solidFill>
                <a:effectLst/>
                <a:latin typeface="Arial" panose="020B0604020202020204" pitchFamily="34" charset="0"/>
              </a:rPr>
              <a:t> Trip Count</a:t>
            </a:r>
          </a:p>
          <a:p>
            <a:pPr marL="457200" lvl="1" indent="0" eaLnBrk="0" fontAlgn="base" hangingPunct="0">
              <a:lnSpc>
                <a:spcPct val="100000"/>
              </a:lnSpc>
              <a:spcBef>
                <a:spcPct val="0"/>
              </a:spcBef>
              <a:spcAft>
                <a:spcPct val="0"/>
              </a:spcAft>
              <a:buClrTx/>
              <a:buSzTx/>
              <a:buFontTx/>
              <a:buChar char="•"/>
            </a:pPr>
            <a:r>
              <a:rPr kumimoji="0" lang="en-US" altLang="en-US" sz="1100" i="0" u="none" strike="noStrike" cap="none" normalizeH="0" baseline="0" dirty="0">
                <a:ln>
                  <a:noFill/>
                </a:ln>
                <a:solidFill>
                  <a:schemeClr val="tx1"/>
                </a:solidFill>
                <a:effectLst/>
                <a:latin typeface="Arial" panose="020B0604020202020204" pitchFamily="34" charset="0"/>
              </a:rPr>
              <a:t> Average Fare (in dollars)</a:t>
            </a:r>
          </a:p>
          <a:p>
            <a:pPr marL="457200" lvl="1" indent="0" eaLnBrk="0" fontAlgn="base" hangingPunct="0">
              <a:lnSpc>
                <a:spcPct val="100000"/>
              </a:lnSpc>
              <a:spcBef>
                <a:spcPct val="0"/>
              </a:spcBef>
              <a:spcAft>
                <a:spcPct val="0"/>
              </a:spcAft>
              <a:buClrTx/>
              <a:buSzTx/>
              <a:buFontTx/>
              <a:buChar char="•"/>
            </a:pPr>
            <a:r>
              <a:rPr kumimoji="0" lang="en-US" altLang="en-US" sz="1100" i="0" u="none" strike="noStrike" cap="none" normalizeH="0" baseline="0" dirty="0">
                <a:ln>
                  <a:noFill/>
                </a:ln>
                <a:solidFill>
                  <a:schemeClr val="tx1"/>
                </a:solidFill>
                <a:effectLst/>
                <a:latin typeface="Arial" panose="020B0604020202020204" pitchFamily="34" charset="0"/>
              </a:rPr>
              <a:t> Total Revenue (in dollars)</a:t>
            </a:r>
          </a:p>
          <a:p>
            <a:pPr marL="457200" lvl="1" indent="0" eaLnBrk="0" fontAlgn="base" hangingPunct="0">
              <a:lnSpc>
                <a:spcPct val="100000"/>
              </a:lnSpc>
              <a:spcBef>
                <a:spcPct val="0"/>
              </a:spcBef>
              <a:spcAft>
                <a:spcPct val="0"/>
              </a:spcAft>
              <a:buClrTx/>
              <a:buSzTx/>
              <a:buFontTx/>
              <a:buChar char="•"/>
            </a:pPr>
            <a:r>
              <a:rPr kumimoji="0" lang="en-US" altLang="en-US" sz="1100" i="0" u="none" strike="noStrike" cap="none" normalizeH="0" baseline="0" dirty="0">
                <a:ln>
                  <a:noFill/>
                </a:ln>
                <a:solidFill>
                  <a:schemeClr val="tx1"/>
                </a:solidFill>
                <a:effectLst/>
                <a:latin typeface="Arial" panose="020B0604020202020204" pitchFamily="34" charset="0"/>
              </a:rPr>
              <a:t> Average Tip (in dollars)</a:t>
            </a:r>
          </a:p>
          <a:p>
            <a:pPr marL="457200" lvl="1" indent="0" eaLnBrk="0" fontAlgn="base" hangingPunct="0">
              <a:lnSpc>
                <a:spcPct val="100000"/>
              </a:lnSpc>
              <a:spcBef>
                <a:spcPct val="0"/>
              </a:spcBef>
              <a:spcAft>
                <a:spcPct val="0"/>
              </a:spcAft>
              <a:buClrTx/>
              <a:buSzTx/>
              <a:buFontTx/>
              <a:buChar char="•"/>
            </a:pPr>
            <a:r>
              <a:rPr kumimoji="0" lang="en-US" altLang="en-US" sz="1100" i="0" u="none" strike="noStrike" cap="none" normalizeH="0" baseline="0" dirty="0">
                <a:ln>
                  <a:noFill/>
                </a:ln>
                <a:solidFill>
                  <a:schemeClr val="tx1"/>
                </a:solidFill>
                <a:effectLst/>
                <a:latin typeface="Arial" panose="020B0604020202020204" pitchFamily="34" charset="0"/>
              </a:rPr>
              <a:t> Total Tip (in dollars)</a:t>
            </a:r>
          </a:p>
          <a:p>
            <a:pPr marL="457200" lvl="1" indent="0" eaLnBrk="0" fontAlgn="base" hangingPunct="0">
              <a:lnSpc>
                <a:spcPct val="100000"/>
              </a:lnSpc>
              <a:spcBef>
                <a:spcPct val="0"/>
              </a:spcBef>
              <a:spcAft>
                <a:spcPct val="0"/>
              </a:spcAft>
              <a:buClrTx/>
              <a:buSzTx/>
              <a:buFontTx/>
              <a:buChar char="•"/>
            </a:pPr>
            <a:r>
              <a:rPr kumimoji="0" lang="en-US" altLang="en-US" sz="1100" i="0" u="none" strike="noStrike" cap="none" normalizeH="0" baseline="0" dirty="0">
                <a:ln>
                  <a:noFill/>
                </a:ln>
                <a:solidFill>
                  <a:schemeClr val="tx1"/>
                </a:solidFill>
                <a:effectLst/>
                <a:latin typeface="Arial" panose="020B0604020202020204" pitchFamily="34" charset="0"/>
              </a:rPr>
              <a:t> Average Distance (in miles)</a:t>
            </a:r>
          </a:p>
          <a:p>
            <a:pPr marL="457200" lvl="1" indent="0" eaLnBrk="0" fontAlgn="base" hangingPunct="0">
              <a:lnSpc>
                <a:spcPct val="100000"/>
              </a:lnSpc>
              <a:spcBef>
                <a:spcPct val="0"/>
              </a:spcBef>
              <a:spcAft>
                <a:spcPct val="0"/>
              </a:spcAft>
              <a:buClrTx/>
              <a:buSzTx/>
              <a:buFontTx/>
              <a:buChar char="•"/>
            </a:pPr>
            <a:r>
              <a:rPr kumimoji="0" lang="en-US" altLang="en-US" sz="1100" i="0" u="none" strike="noStrike" cap="none" normalizeH="0" baseline="0" dirty="0">
                <a:ln>
                  <a:noFill/>
                </a:ln>
                <a:solidFill>
                  <a:schemeClr val="tx1"/>
                </a:solidFill>
                <a:effectLst/>
                <a:latin typeface="Arial" panose="020B0604020202020204" pitchFamily="34" charset="0"/>
              </a:rPr>
              <a:t> Total Distance (in miles)</a:t>
            </a:r>
          </a:p>
        </p:txBody>
      </p:sp>
      <p:pic>
        <p:nvPicPr>
          <p:cNvPr id="8" name="Picture 7">
            <a:extLst>
              <a:ext uri="{FF2B5EF4-FFF2-40B4-BE49-F238E27FC236}">
                <a16:creationId xmlns:a16="http://schemas.microsoft.com/office/drawing/2014/main" id="{A4B6D476-474F-A96F-FC7C-EFE6EF65B3FF}"/>
              </a:ext>
            </a:extLst>
          </p:cNvPr>
          <p:cNvPicPr>
            <a:picLocks noChangeAspect="1"/>
          </p:cNvPicPr>
          <p:nvPr/>
        </p:nvPicPr>
        <p:blipFill>
          <a:blip r:embed="rId3"/>
          <a:stretch>
            <a:fillRect/>
          </a:stretch>
        </p:blipFill>
        <p:spPr>
          <a:xfrm>
            <a:off x="4033264" y="1113689"/>
            <a:ext cx="4760007" cy="2500508"/>
          </a:xfrm>
          <a:prstGeom prst="rect">
            <a:avLst/>
          </a:prstGeom>
        </p:spPr>
      </p:pic>
      <p:sp>
        <p:nvSpPr>
          <p:cNvPr id="9" name="Rectangle 1">
            <a:extLst>
              <a:ext uri="{FF2B5EF4-FFF2-40B4-BE49-F238E27FC236}">
                <a16:creationId xmlns:a16="http://schemas.microsoft.com/office/drawing/2014/main" id="{B6AD67EF-ABB2-26D0-7AAB-CD5CB9E9F9C6}"/>
              </a:ext>
            </a:extLst>
          </p:cNvPr>
          <p:cNvSpPr txBox="1">
            <a:spLocks noChangeArrowheads="1"/>
          </p:cNvSpPr>
          <p:nvPr/>
        </p:nvSpPr>
        <p:spPr bwMode="auto">
          <a:xfrm>
            <a:off x="277078" y="3614197"/>
            <a:ext cx="8629800"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spcFirstLastPara="1" vert="horz" wrap="square" lIns="91440" tIns="45720" rIns="91440" bIns="45720" numCol="1" anchor="ctr" anchorCtr="0" compatLnSpc="1">
            <a:prstTxWarp prst="textNoShape">
              <a:avLst/>
            </a:prstTxWarp>
            <a:spAutoFit/>
          </a:bodyPr>
          <a:lstStyle>
            <a:defPPr marR="0" lvl="0" algn="l" rtl="0">
              <a:lnSpc>
                <a:spcPct val="100000"/>
              </a:lnSpc>
              <a:spcBef>
                <a:spcPts val="0"/>
              </a:spcBef>
              <a:spcAft>
                <a:spcPts val="0"/>
              </a:spcAft>
            </a:defPPr>
            <a:lvl1pPr marL="457200" marR="0" lvl="0" indent="-361950" algn="l" rtl="0">
              <a:lnSpc>
                <a:spcPct val="90000"/>
              </a:lnSpc>
              <a:spcBef>
                <a:spcPts val="800"/>
              </a:spcBef>
              <a:spcAft>
                <a:spcPts val="0"/>
              </a:spcAft>
              <a:buClr>
                <a:schemeClr val="dk1"/>
              </a:buClr>
              <a:buSzPts val="1400"/>
              <a:buFont typeface="Arial"/>
              <a:buChar char="•"/>
              <a:defRPr sz="2100" b="0" i="0" u="none" strike="noStrike" cap="none">
                <a:solidFill>
                  <a:schemeClr val="dk1"/>
                </a:solidFill>
                <a:latin typeface="Arial"/>
                <a:ea typeface="Arial"/>
                <a:cs typeface="Arial"/>
                <a:sym typeface="Arial"/>
              </a:defRPr>
            </a:lvl1pPr>
            <a:lvl2pPr marL="914400" marR="0" lvl="1" indent="-342900" algn="l" rtl="0">
              <a:lnSpc>
                <a:spcPct val="90000"/>
              </a:lnSpc>
              <a:spcBef>
                <a:spcPts val="400"/>
              </a:spcBef>
              <a:spcAft>
                <a:spcPts val="0"/>
              </a:spcAft>
              <a:buClr>
                <a:schemeClr val="dk1"/>
              </a:buClr>
              <a:buSzPts val="1400"/>
              <a:buFont typeface="Arial"/>
              <a:buChar char="•"/>
              <a:defRPr sz="1800" b="0" i="0" u="none" strike="noStrike" cap="none">
                <a:solidFill>
                  <a:schemeClr val="dk1"/>
                </a:solidFill>
                <a:latin typeface="Arial"/>
                <a:ea typeface="Arial"/>
                <a:cs typeface="Arial"/>
                <a:sym typeface="Arial"/>
              </a:defRPr>
            </a:lvl2pPr>
            <a:lvl3pPr marL="1371600" marR="0" lvl="2" indent="-323850" algn="l" rtl="0">
              <a:lnSpc>
                <a:spcPct val="90000"/>
              </a:lnSpc>
              <a:spcBef>
                <a:spcPts val="400"/>
              </a:spcBef>
              <a:spcAft>
                <a:spcPts val="0"/>
              </a:spcAft>
              <a:buClr>
                <a:schemeClr val="dk1"/>
              </a:buClr>
              <a:buSzPts val="1400"/>
              <a:buFont typeface="Arial"/>
              <a:buChar char="•"/>
              <a:defRPr sz="1500" b="0" i="0" u="none" strike="noStrike" cap="none">
                <a:solidFill>
                  <a:schemeClr val="dk1"/>
                </a:solidFill>
                <a:latin typeface="Arial"/>
                <a:ea typeface="Arial"/>
                <a:cs typeface="Arial"/>
                <a:sym typeface="Arial"/>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pPr marL="0" marR="0" lvl="0" indent="0" algn="just" defTabSz="914400" rtl="0" eaLnBrk="0" fontAlgn="base" latinLnBrk="0" hangingPunct="0">
              <a:lnSpc>
                <a:spcPct val="100000"/>
              </a:lnSpc>
              <a:spcBef>
                <a:spcPct val="0"/>
              </a:spcBef>
              <a:spcAft>
                <a:spcPct val="0"/>
              </a:spcAft>
              <a:buClrTx/>
              <a:buSzTx/>
              <a:buFont typeface="Arial"/>
              <a:buNone/>
              <a:tabLst/>
              <a:defRPr/>
            </a:pPr>
            <a:r>
              <a:rPr kumimoji="0" lang="en-US" altLang="en-US" sz="1400" b="0" i="0" u="none" strike="noStrike" kern="0" cap="none" spc="0" normalizeH="0" baseline="0" noProof="0" dirty="0">
                <a:ln>
                  <a:noFill/>
                </a:ln>
                <a:solidFill>
                  <a:srgbClr val="000000"/>
                </a:solidFill>
                <a:effectLst/>
                <a:uLnTx/>
                <a:uFillTx/>
                <a:latin typeface="Arial" panose="020B0604020202020204" pitchFamily="34" charset="0"/>
                <a:cs typeface="Arial"/>
                <a:sym typeface="Arial"/>
              </a:rPr>
              <a:t>Insights:</a:t>
            </a:r>
          </a:p>
          <a:p>
            <a:pPr marL="285750" marR="0" lvl="0" indent="-285750" algn="just" defTabSz="914400" rtl="0" eaLnBrk="0" fontAlgn="base" latinLnBrk="0" hangingPunct="0">
              <a:lnSpc>
                <a:spcPct val="100000"/>
              </a:lnSpc>
              <a:spcBef>
                <a:spcPct val="0"/>
              </a:spcBef>
              <a:spcAft>
                <a:spcPct val="0"/>
              </a:spcAft>
              <a:buClrTx/>
              <a:buSzTx/>
              <a:buFont typeface="Arial"/>
              <a:buChar char="•"/>
              <a:tabLst/>
              <a:defRPr/>
            </a:pPr>
            <a:r>
              <a:rPr kumimoji="0" lang="en-US" altLang="en-US" sz="1400" b="0" i="0" u="none" strike="noStrike" kern="0" cap="none" spc="0" normalizeH="0" baseline="0" noProof="0" dirty="0">
                <a:ln>
                  <a:noFill/>
                </a:ln>
                <a:solidFill>
                  <a:srgbClr val="000000"/>
                </a:solidFill>
                <a:effectLst/>
                <a:uLnTx/>
                <a:uFillTx/>
                <a:latin typeface="Arial" panose="020B0604020202020204" pitchFamily="34" charset="0"/>
                <a:cs typeface="Arial"/>
                <a:sym typeface="Arial"/>
              </a:rPr>
              <a:t>October sees the maximum number of taxi trips while January sees the minimum, showing seasonal tourism and weather effects.</a:t>
            </a:r>
          </a:p>
          <a:p>
            <a:pPr marL="285750" marR="0" lvl="0" indent="-285750" algn="just" defTabSz="914400" rtl="0" eaLnBrk="0" fontAlgn="base" latinLnBrk="0" hangingPunct="0">
              <a:lnSpc>
                <a:spcPct val="100000"/>
              </a:lnSpc>
              <a:spcBef>
                <a:spcPct val="0"/>
              </a:spcBef>
              <a:spcAft>
                <a:spcPct val="0"/>
              </a:spcAft>
              <a:buClrTx/>
              <a:buSzTx/>
              <a:buFont typeface="Arial"/>
              <a:buChar char="•"/>
              <a:tabLst/>
              <a:defRPr/>
            </a:pPr>
            <a:r>
              <a:rPr kumimoji="0" lang="en-US" altLang="en-US" sz="1400" b="0" i="0" u="none" strike="noStrike" kern="0" cap="none" spc="0" normalizeH="0" baseline="0" noProof="0" dirty="0">
                <a:ln>
                  <a:noFill/>
                </a:ln>
                <a:solidFill>
                  <a:srgbClr val="000000"/>
                </a:solidFill>
                <a:effectLst/>
                <a:uLnTx/>
                <a:uFillTx/>
                <a:latin typeface="Arial" panose="020B0604020202020204" pitchFamily="34" charset="0"/>
                <a:cs typeface="Arial"/>
                <a:sym typeface="Arial"/>
              </a:rPr>
              <a:t>Taxi demand peaks around 6 PM daily, aligning with evening commute hours.</a:t>
            </a:r>
          </a:p>
          <a:p>
            <a:pPr marL="285750" marR="0" lvl="0" indent="-285750" algn="just" defTabSz="914400" rtl="0" eaLnBrk="0" fontAlgn="base" latinLnBrk="0" hangingPunct="0">
              <a:lnSpc>
                <a:spcPct val="100000"/>
              </a:lnSpc>
              <a:spcBef>
                <a:spcPct val="0"/>
              </a:spcBef>
              <a:spcAft>
                <a:spcPct val="0"/>
              </a:spcAft>
              <a:buClrTx/>
              <a:buSzTx/>
              <a:buFont typeface="Arial"/>
              <a:buChar char="•"/>
              <a:tabLst/>
              <a:defRPr/>
            </a:pPr>
            <a:r>
              <a:rPr kumimoji="0" lang="en-US" altLang="en-US" sz="1400" b="0" i="0" u="none" strike="noStrike" kern="0" cap="none" spc="0" normalizeH="0" baseline="0" noProof="0" dirty="0">
                <a:ln>
                  <a:noFill/>
                </a:ln>
                <a:solidFill>
                  <a:srgbClr val="000000"/>
                </a:solidFill>
                <a:effectLst/>
                <a:uLnTx/>
                <a:uFillTx/>
                <a:latin typeface="Arial" panose="020B0604020202020204" pitchFamily="34" charset="0"/>
                <a:cs typeface="Arial"/>
                <a:sym typeface="Arial"/>
              </a:rPr>
              <a:t>Average trip distance shows unusually long trips early in the morning (around 5 AM), likely airport trips.</a:t>
            </a:r>
          </a:p>
        </p:txBody>
      </p:sp>
    </p:spTree>
    <p:extLst>
      <p:ext uri="{BB962C8B-B14F-4D97-AF65-F5344CB8AC3E}">
        <p14:creationId xmlns:p14="http://schemas.microsoft.com/office/powerpoint/2010/main" val="18615763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95">
          <a:extLst>
            <a:ext uri="{FF2B5EF4-FFF2-40B4-BE49-F238E27FC236}">
              <a16:creationId xmlns:a16="http://schemas.microsoft.com/office/drawing/2014/main" id="{3A649C0B-F1C4-7CD6-3CD1-6E804C06EE7F}"/>
            </a:ext>
          </a:extLst>
        </p:cNvPr>
        <p:cNvGrpSpPr/>
        <p:nvPr/>
      </p:nvGrpSpPr>
      <p:grpSpPr>
        <a:xfrm>
          <a:off x="0" y="0"/>
          <a:ext cx="0" cy="0"/>
          <a:chOff x="0" y="0"/>
          <a:chExt cx="0" cy="0"/>
        </a:xfrm>
      </p:grpSpPr>
      <p:sp>
        <p:nvSpPr>
          <p:cNvPr id="97" name="Google Shape;97;p14">
            <a:extLst>
              <a:ext uri="{FF2B5EF4-FFF2-40B4-BE49-F238E27FC236}">
                <a16:creationId xmlns:a16="http://schemas.microsoft.com/office/drawing/2014/main" id="{F7A0E92F-A1FD-A236-FE5F-C4A9708E92E9}"/>
              </a:ext>
            </a:extLst>
          </p:cNvPr>
          <p:cNvSpPr/>
          <p:nvPr/>
        </p:nvSpPr>
        <p:spPr>
          <a:xfrm>
            <a:off x="-3445" y="4919870"/>
            <a:ext cx="9150900" cy="223500"/>
          </a:xfrm>
          <a:prstGeom prst="rect">
            <a:avLst/>
          </a:prstGeom>
          <a:solidFill>
            <a:schemeClr val="accent5"/>
          </a:solidFill>
          <a:ln w="25400" cap="flat" cmpd="sng">
            <a:solidFill>
              <a:srgbClr val="1D3155"/>
            </a:solidFill>
            <a:prstDash val="solid"/>
            <a:miter lim="8000"/>
            <a:headEnd type="none" w="sm" len="sm"/>
            <a:tailEnd type="none" w="sm" len="sm"/>
          </a:ln>
        </p:spPr>
        <p:txBody>
          <a:bodyPr spcFirstLastPara="1" wrap="square" lIns="67500" tIns="33750" rIns="67500" bIns="33750" anchor="ctr" anchorCtr="0">
            <a:noAutofit/>
          </a:bodyPr>
          <a:lstStyle/>
          <a:p>
            <a:pPr marL="0" marR="0" lvl="0" indent="0" algn="l" defTabSz="914400" rtl="0" eaLnBrk="1" fontAlgn="auto" latinLnBrk="0" hangingPunct="1">
              <a:lnSpc>
                <a:spcPct val="100000"/>
              </a:lnSpc>
              <a:spcBef>
                <a:spcPts val="0"/>
              </a:spcBef>
              <a:spcAft>
                <a:spcPts val="0"/>
              </a:spcAft>
              <a:buClr>
                <a:srgbClr val="FFFFFF"/>
              </a:buClr>
              <a:buSzPts val="900"/>
              <a:buFont typeface="Consolas"/>
              <a:buNone/>
              <a:tabLst/>
              <a:defRPr/>
            </a:pPr>
            <a:r>
              <a:rPr kumimoji="0" lang="en-GB" sz="900" b="1" i="0" u="none" strike="noStrike" kern="0" cap="none" spc="0" normalizeH="0" baseline="0" noProof="0" dirty="0">
                <a:ln>
                  <a:noFill/>
                </a:ln>
                <a:solidFill>
                  <a:srgbClr val="FFFFFF"/>
                </a:solidFill>
                <a:effectLst/>
                <a:uLnTx/>
                <a:uFillTx/>
                <a:latin typeface="Consolas"/>
                <a:ea typeface="Consolas"/>
                <a:cs typeface="Consolas"/>
                <a:sym typeface="Consolas"/>
              </a:rPr>
              <a:t> CS 661: Big Data Visual Analytics</a:t>
            </a:r>
            <a:endParaRPr kumimoji="0" lang="en-GB" sz="900" b="0" i="0" u="none" strike="noStrike" kern="0" cap="none" spc="0" normalizeH="0" baseline="0" noProof="0" dirty="0">
              <a:ln>
                <a:noFill/>
              </a:ln>
              <a:solidFill>
                <a:srgbClr val="000000"/>
              </a:solidFill>
              <a:effectLst/>
              <a:uLnTx/>
              <a:uFillTx/>
              <a:latin typeface="Arial"/>
              <a:ea typeface="Arial"/>
              <a:cs typeface="Arial"/>
              <a:sym typeface="Arial"/>
            </a:endParaRPr>
          </a:p>
        </p:txBody>
      </p:sp>
      <p:sp>
        <p:nvSpPr>
          <p:cNvPr id="99" name="Google Shape;99;p14">
            <a:extLst>
              <a:ext uri="{FF2B5EF4-FFF2-40B4-BE49-F238E27FC236}">
                <a16:creationId xmlns:a16="http://schemas.microsoft.com/office/drawing/2014/main" id="{5D1B4372-FEA4-0457-AD0A-F23C6EF51CBF}"/>
              </a:ext>
            </a:extLst>
          </p:cNvPr>
          <p:cNvSpPr txBox="1"/>
          <p:nvPr/>
        </p:nvSpPr>
        <p:spPr>
          <a:xfrm>
            <a:off x="1656175" y="4147475"/>
            <a:ext cx="6049800" cy="772200"/>
          </a:xfrm>
          <a:prstGeom prst="rect">
            <a:avLst/>
          </a:prstGeom>
          <a:noFill/>
          <a:ln>
            <a:noFill/>
          </a:ln>
        </p:spPr>
        <p:txBody>
          <a:bodyPr spcFirstLastPara="1" wrap="square" lIns="91425" tIns="91425" rIns="91425" bIns="91425" anchor="t" anchorCtr="0">
            <a:noAutofit/>
          </a:bodyPr>
          <a:lstStyle/>
          <a:p>
            <a:pPr marL="0" marR="0" lvl="0" indent="0" algn="ctr" defTabSz="914400" rtl="0" eaLnBrk="1" fontAlgn="auto" latinLnBrk="0" hangingPunct="1">
              <a:lnSpc>
                <a:spcPct val="90000"/>
              </a:lnSpc>
              <a:spcBef>
                <a:spcPts val="1000"/>
              </a:spcBef>
              <a:spcAft>
                <a:spcPts val="0"/>
              </a:spcAft>
              <a:buClr>
                <a:srgbClr val="000000"/>
              </a:buClr>
              <a:buSzPts val="1100"/>
              <a:buFont typeface="Arial"/>
              <a:buNone/>
              <a:tabLst/>
              <a:defRPr/>
            </a:pPr>
            <a:endParaRPr kumimoji="0" sz="1700" b="0" i="0" u="none" strike="noStrike" kern="0" cap="none" spc="0" normalizeH="0" baseline="0" noProof="0" dirty="0">
              <a:ln>
                <a:noFill/>
              </a:ln>
              <a:solidFill>
                <a:srgbClr val="000000"/>
              </a:solidFill>
              <a:effectLst/>
              <a:uLnTx/>
              <a:uFillTx/>
              <a:latin typeface="Calibri"/>
              <a:ea typeface="Calibri"/>
              <a:cs typeface="Calibri"/>
              <a:sym typeface="Calibri"/>
            </a:endParaRPr>
          </a:p>
        </p:txBody>
      </p:sp>
      <p:sp>
        <p:nvSpPr>
          <p:cNvPr id="100" name="Google Shape;100;p14">
            <a:extLst>
              <a:ext uri="{FF2B5EF4-FFF2-40B4-BE49-F238E27FC236}">
                <a16:creationId xmlns:a16="http://schemas.microsoft.com/office/drawing/2014/main" id="{8F4DCCBE-587D-C4C7-CFC3-49825CF9BFEC}"/>
              </a:ext>
            </a:extLst>
          </p:cNvPr>
          <p:cNvSpPr txBox="1"/>
          <p:nvPr/>
        </p:nvSpPr>
        <p:spPr>
          <a:xfrm>
            <a:off x="275750" y="2670640"/>
            <a:ext cx="7721400" cy="612900"/>
          </a:xfrm>
          <a:prstGeom prst="rect">
            <a:avLst/>
          </a:prstGeom>
          <a:noFill/>
          <a:ln>
            <a:noFill/>
          </a:ln>
        </p:spPr>
        <p:txBody>
          <a:bodyPr spcFirstLastPara="1" wrap="square" lIns="91425" tIns="91425" rIns="91425" bIns="91425" anchor="t" anchorCtr="0">
            <a:noAutofit/>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Its calculating </a:t>
            </a:r>
            <a:r>
              <a:rPr kumimoji="0" lang="en-IN" sz="1400" b="0" i="0" u="none" strike="noStrike" kern="0" cap="none" spc="0" normalizeH="0" baseline="0" noProof="0" dirty="0">
                <a:ln>
                  <a:noFill/>
                </a:ln>
                <a:solidFill>
                  <a:srgbClr val="000000"/>
                </a:solidFill>
                <a:effectLst/>
                <a:uLnTx/>
                <a:uFillTx/>
                <a:latin typeface="Arial"/>
                <a:cs typeface="Arial"/>
                <a:sym typeface="Arial"/>
              </a:rPr>
              <a:t>Pearson correlation over attributes.</a:t>
            </a: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2" name="TextBox 1">
            <a:extLst>
              <a:ext uri="{FF2B5EF4-FFF2-40B4-BE49-F238E27FC236}">
                <a16:creationId xmlns:a16="http://schemas.microsoft.com/office/drawing/2014/main" id="{CA9AB5BC-C39B-6CB8-7F5E-0578BE563152}"/>
              </a:ext>
            </a:extLst>
          </p:cNvPr>
          <p:cNvSpPr txBox="1"/>
          <p:nvPr/>
        </p:nvSpPr>
        <p:spPr>
          <a:xfrm>
            <a:off x="1084521" y="2856614"/>
            <a:ext cx="7088372"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1400" b="0" i="0" u="none" strike="noStrike" kern="0" cap="none" spc="0" normalizeH="0" baseline="0" noProof="0" dirty="0">
                <a:ln>
                  <a:noFill/>
                </a:ln>
                <a:solidFill>
                  <a:srgbClr val="FFFFFF"/>
                </a:solidFill>
                <a:effectLst/>
                <a:uLnTx/>
                <a:uFillTx/>
                <a:latin typeface="Times New Roman" panose="02020603050405020304" pitchFamily="18" charset="0"/>
                <a:cs typeface="Arial"/>
                <a:sym typeface="Arial"/>
              </a:rPr>
              <a:t>241110008</a:t>
            </a:r>
            <a:endParaRPr kumimoji="0" lang="en-IN"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3" name="Title 12">
            <a:extLst>
              <a:ext uri="{FF2B5EF4-FFF2-40B4-BE49-F238E27FC236}">
                <a16:creationId xmlns:a16="http://schemas.microsoft.com/office/drawing/2014/main" id="{1CCB56A8-2F24-29D8-1021-95196D11D263}"/>
              </a:ext>
            </a:extLst>
          </p:cNvPr>
          <p:cNvSpPr>
            <a:spLocks noGrp="1"/>
          </p:cNvSpPr>
          <p:nvPr>
            <p:ph type="title"/>
          </p:nvPr>
        </p:nvSpPr>
        <p:spPr>
          <a:xfrm>
            <a:off x="277079" y="273780"/>
            <a:ext cx="6858785" cy="689702"/>
          </a:xfrm>
        </p:spPr>
        <p:txBody>
          <a:bodyPr/>
          <a:lstStyle/>
          <a:p>
            <a:r>
              <a:rPr lang="en-US" sz="2400" b="1" u="sng" dirty="0"/>
              <a:t>Heat map of overall correlations:</a:t>
            </a:r>
            <a:endParaRPr lang="en-IN" sz="2400" b="1" u="sng" dirty="0"/>
          </a:p>
        </p:txBody>
      </p:sp>
      <p:pic>
        <p:nvPicPr>
          <p:cNvPr id="6" name="Picture 5">
            <a:extLst>
              <a:ext uri="{FF2B5EF4-FFF2-40B4-BE49-F238E27FC236}">
                <a16:creationId xmlns:a16="http://schemas.microsoft.com/office/drawing/2014/main" id="{9C6264E1-630C-E6C6-28C8-EEEF789F34E4}"/>
              </a:ext>
            </a:extLst>
          </p:cNvPr>
          <p:cNvPicPr>
            <a:picLocks noChangeAspect="1"/>
          </p:cNvPicPr>
          <p:nvPr/>
        </p:nvPicPr>
        <p:blipFill>
          <a:blip r:embed="rId3"/>
          <a:stretch>
            <a:fillRect/>
          </a:stretch>
        </p:blipFill>
        <p:spPr>
          <a:xfrm>
            <a:off x="5642338" y="1285875"/>
            <a:ext cx="3158495" cy="2571750"/>
          </a:xfrm>
          <a:prstGeom prst="rect">
            <a:avLst/>
          </a:prstGeom>
        </p:spPr>
      </p:pic>
      <p:sp>
        <p:nvSpPr>
          <p:cNvPr id="8" name="TextBox 7">
            <a:extLst>
              <a:ext uri="{FF2B5EF4-FFF2-40B4-BE49-F238E27FC236}">
                <a16:creationId xmlns:a16="http://schemas.microsoft.com/office/drawing/2014/main" id="{E0C98821-8286-CC99-8A69-99EEE66E0B88}"/>
              </a:ext>
            </a:extLst>
          </p:cNvPr>
          <p:cNvSpPr txBox="1"/>
          <p:nvPr/>
        </p:nvSpPr>
        <p:spPr>
          <a:xfrm>
            <a:off x="277079" y="911984"/>
            <a:ext cx="8445440" cy="523220"/>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IN" sz="1400" b="0" i="0" u="none" strike="noStrike" kern="0" cap="none" spc="0" normalizeH="0" baseline="0" noProof="0" dirty="0">
                <a:ln>
                  <a:noFill/>
                </a:ln>
                <a:solidFill>
                  <a:srgbClr val="000000"/>
                </a:solidFill>
                <a:effectLst/>
                <a:uLnTx/>
                <a:uFillTx/>
                <a:latin typeface="Arial"/>
                <a:cs typeface="Arial"/>
                <a:sym typeface="Arial"/>
              </a:rPr>
              <a:t>Heatmap (2D grid representing correlation coefficients between selected numerical features of taxi trips).</a:t>
            </a:r>
          </a:p>
        </p:txBody>
      </p:sp>
      <p:sp>
        <p:nvSpPr>
          <p:cNvPr id="10" name="TextBox 9">
            <a:extLst>
              <a:ext uri="{FF2B5EF4-FFF2-40B4-BE49-F238E27FC236}">
                <a16:creationId xmlns:a16="http://schemas.microsoft.com/office/drawing/2014/main" id="{A5E194F4-1091-1D56-A138-3CA0690FC317}"/>
              </a:ext>
            </a:extLst>
          </p:cNvPr>
          <p:cNvSpPr txBox="1"/>
          <p:nvPr/>
        </p:nvSpPr>
        <p:spPr>
          <a:xfrm>
            <a:off x="275750" y="1407245"/>
            <a:ext cx="5103494" cy="307777"/>
          </a:xfrm>
          <a:prstGeom prst="rect">
            <a:avLst/>
          </a:prstGeom>
          <a:noFill/>
        </p:spPr>
        <p:txBody>
          <a:bodyPr wrap="square">
            <a:spAutoFit/>
          </a:bodyPr>
          <a:lstStyle/>
          <a:p>
            <a:pPr marL="285750" marR="0" lvl="0" indent="-285750" algn="just"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IN" sz="1400" b="0" i="0" u="none" strike="noStrike" kern="0" cap="none" spc="0" normalizeH="0" baseline="0" noProof="0" dirty="0">
                <a:ln>
                  <a:noFill/>
                </a:ln>
                <a:solidFill>
                  <a:srgbClr val="000000"/>
                </a:solidFill>
                <a:effectLst/>
                <a:uLnTx/>
                <a:uFillTx/>
                <a:latin typeface="Arial"/>
                <a:cs typeface="Arial"/>
                <a:sym typeface="Arial"/>
              </a:rPr>
              <a:t>To understand how different features related to each other.</a:t>
            </a:r>
          </a:p>
        </p:txBody>
      </p:sp>
      <p:sp>
        <p:nvSpPr>
          <p:cNvPr id="12" name="TextBox 11">
            <a:extLst>
              <a:ext uri="{FF2B5EF4-FFF2-40B4-BE49-F238E27FC236}">
                <a16:creationId xmlns:a16="http://schemas.microsoft.com/office/drawing/2014/main" id="{157EF30B-BECB-3B75-836F-98A2FEB93E32}"/>
              </a:ext>
            </a:extLst>
          </p:cNvPr>
          <p:cNvSpPr txBox="1"/>
          <p:nvPr/>
        </p:nvSpPr>
        <p:spPr>
          <a:xfrm>
            <a:off x="275750" y="1716533"/>
            <a:ext cx="5103494" cy="954107"/>
          </a:xfrm>
          <a:prstGeom prst="rect">
            <a:avLst/>
          </a:prstGeom>
          <a:noFill/>
        </p:spPr>
        <p:txBody>
          <a:bodyPr wrap="square">
            <a:spAutoFit/>
          </a:bodyPr>
          <a:lstStyle/>
          <a:p>
            <a:pPr marL="285750" marR="0" lvl="0" indent="-285750" algn="just"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IN" sz="1400" b="0" i="0" u="none" strike="noStrike" kern="0" cap="none" spc="0" normalizeH="0" baseline="0" noProof="0" dirty="0">
                <a:ln>
                  <a:noFill/>
                </a:ln>
                <a:solidFill>
                  <a:srgbClr val="000000"/>
                </a:solidFill>
                <a:effectLst/>
                <a:uLnTx/>
                <a:uFillTx/>
                <a:latin typeface="Arial"/>
                <a:cs typeface="Arial"/>
                <a:sym typeface="Arial"/>
              </a:rPr>
              <a:t>From the heatmap, it is observed that trip distance is not strongly correlated with total fare. This indicates that factors other than distance contribute significantly to the total amount paid by the customer.</a:t>
            </a:r>
          </a:p>
        </p:txBody>
      </p:sp>
    </p:spTree>
    <p:extLst>
      <p:ext uri="{BB962C8B-B14F-4D97-AF65-F5344CB8AC3E}">
        <p14:creationId xmlns:p14="http://schemas.microsoft.com/office/powerpoint/2010/main" val="4718638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5">
          <a:extLst>
            <a:ext uri="{FF2B5EF4-FFF2-40B4-BE49-F238E27FC236}">
              <a16:creationId xmlns:a16="http://schemas.microsoft.com/office/drawing/2014/main" id="{FA12BFC3-342F-06B0-A967-58B038D0FD69}"/>
            </a:ext>
          </a:extLst>
        </p:cNvPr>
        <p:cNvGrpSpPr/>
        <p:nvPr/>
      </p:nvGrpSpPr>
      <p:grpSpPr>
        <a:xfrm>
          <a:off x="0" y="0"/>
          <a:ext cx="0" cy="0"/>
          <a:chOff x="0" y="0"/>
          <a:chExt cx="0" cy="0"/>
        </a:xfrm>
      </p:grpSpPr>
      <p:sp>
        <p:nvSpPr>
          <p:cNvPr id="97" name="Google Shape;97;p14">
            <a:extLst>
              <a:ext uri="{FF2B5EF4-FFF2-40B4-BE49-F238E27FC236}">
                <a16:creationId xmlns:a16="http://schemas.microsoft.com/office/drawing/2014/main" id="{D627B264-5EC7-411A-C951-98279B166F80}"/>
              </a:ext>
            </a:extLst>
          </p:cNvPr>
          <p:cNvSpPr/>
          <p:nvPr/>
        </p:nvSpPr>
        <p:spPr>
          <a:xfrm>
            <a:off x="-3445" y="4919870"/>
            <a:ext cx="9150900" cy="223500"/>
          </a:xfrm>
          <a:prstGeom prst="rect">
            <a:avLst/>
          </a:prstGeom>
          <a:solidFill>
            <a:schemeClr val="accent5"/>
          </a:solidFill>
          <a:ln w="25400" cap="flat" cmpd="sng">
            <a:solidFill>
              <a:srgbClr val="1D3155"/>
            </a:solidFill>
            <a:prstDash val="solid"/>
            <a:miter lim="8000"/>
            <a:headEnd type="none" w="sm" len="sm"/>
            <a:tailEnd type="none" w="sm" len="sm"/>
          </a:ln>
        </p:spPr>
        <p:txBody>
          <a:bodyPr spcFirstLastPara="1" wrap="square" lIns="67500" tIns="33750" rIns="67500" bIns="33750" anchor="ctr" anchorCtr="0">
            <a:noAutofit/>
          </a:bodyPr>
          <a:lstStyle/>
          <a:p>
            <a:pPr marL="0" lvl="0" indent="0" algn="l" rtl="0">
              <a:spcBef>
                <a:spcPts val="0"/>
              </a:spcBef>
              <a:spcAft>
                <a:spcPts val="0"/>
              </a:spcAft>
              <a:buClr>
                <a:schemeClr val="lt1"/>
              </a:buClr>
              <a:buSzPts val="900"/>
              <a:buFont typeface="Consolas"/>
              <a:buNone/>
            </a:pPr>
            <a:r>
              <a:rPr lang="en-GB" sz="900" b="1" dirty="0">
                <a:solidFill>
                  <a:schemeClr val="lt1"/>
                </a:solidFill>
                <a:latin typeface="Consolas"/>
                <a:ea typeface="Consolas"/>
                <a:cs typeface="Consolas"/>
                <a:sym typeface="Consolas"/>
              </a:rPr>
              <a:t> CS 661: Big Data Visual Analytics</a:t>
            </a:r>
            <a:endParaRPr lang="en-GB" sz="900" b="0" i="0" u="none" strike="noStrike" cap="none" dirty="0">
              <a:solidFill>
                <a:schemeClr val="dk1"/>
              </a:solidFill>
              <a:latin typeface="Arial"/>
              <a:ea typeface="Arial"/>
              <a:cs typeface="Arial"/>
              <a:sym typeface="Arial"/>
            </a:endParaRPr>
          </a:p>
        </p:txBody>
      </p:sp>
      <p:sp>
        <p:nvSpPr>
          <p:cNvPr id="99" name="Google Shape;99;p14">
            <a:extLst>
              <a:ext uri="{FF2B5EF4-FFF2-40B4-BE49-F238E27FC236}">
                <a16:creationId xmlns:a16="http://schemas.microsoft.com/office/drawing/2014/main" id="{F46F2C5B-11EE-43FF-9884-7428359A2DDE}"/>
              </a:ext>
            </a:extLst>
          </p:cNvPr>
          <p:cNvSpPr txBox="1"/>
          <p:nvPr/>
        </p:nvSpPr>
        <p:spPr>
          <a:xfrm>
            <a:off x="1656175" y="4147475"/>
            <a:ext cx="6049800" cy="772200"/>
          </a:xfrm>
          <a:prstGeom prst="rect">
            <a:avLst/>
          </a:prstGeom>
          <a:noFill/>
          <a:ln>
            <a:noFill/>
          </a:ln>
        </p:spPr>
        <p:txBody>
          <a:bodyPr spcFirstLastPara="1" wrap="square" lIns="91425" tIns="91425" rIns="91425" bIns="91425" anchor="t" anchorCtr="0">
            <a:noAutofit/>
          </a:bodyPr>
          <a:lstStyle/>
          <a:p>
            <a:pPr marL="0" lvl="0" indent="0" algn="ctr" rtl="0">
              <a:lnSpc>
                <a:spcPct val="90000"/>
              </a:lnSpc>
              <a:spcBef>
                <a:spcPts val="1000"/>
              </a:spcBef>
              <a:spcAft>
                <a:spcPts val="0"/>
              </a:spcAft>
              <a:buClr>
                <a:schemeClr val="dk1"/>
              </a:buClr>
              <a:buSzPts val="1100"/>
              <a:buFont typeface="Arial"/>
              <a:buNone/>
            </a:pPr>
            <a:endParaRPr sz="1700" dirty="0">
              <a:solidFill>
                <a:schemeClr val="dk1"/>
              </a:solidFill>
              <a:latin typeface="Calibri"/>
              <a:ea typeface="Calibri"/>
              <a:cs typeface="Calibri"/>
              <a:sym typeface="Calibri"/>
            </a:endParaRPr>
          </a:p>
        </p:txBody>
      </p:sp>
      <p:sp>
        <p:nvSpPr>
          <p:cNvPr id="100" name="Google Shape;100;p14">
            <a:extLst>
              <a:ext uri="{FF2B5EF4-FFF2-40B4-BE49-F238E27FC236}">
                <a16:creationId xmlns:a16="http://schemas.microsoft.com/office/drawing/2014/main" id="{51AA11F6-5D0B-BE27-7ED1-0240193487E0}"/>
              </a:ext>
            </a:extLst>
          </p:cNvPr>
          <p:cNvSpPr txBox="1"/>
          <p:nvPr/>
        </p:nvSpPr>
        <p:spPr>
          <a:xfrm>
            <a:off x="908400" y="3363525"/>
            <a:ext cx="7721400" cy="61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100" b="1" dirty="0">
              <a:solidFill>
                <a:schemeClr val="dk1"/>
              </a:solidFill>
            </a:endParaRPr>
          </a:p>
        </p:txBody>
      </p:sp>
      <p:sp>
        <p:nvSpPr>
          <p:cNvPr id="2" name="TextBox 1">
            <a:extLst>
              <a:ext uri="{FF2B5EF4-FFF2-40B4-BE49-F238E27FC236}">
                <a16:creationId xmlns:a16="http://schemas.microsoft.com/office/drawing/2014/main" id="{8A79E225-8F04-23F6-58A4-B823E36FEBAB}"/>
              </a:ext>
            </a:extLst>
          </p:cNvPr>
          <p:cNvSpPr txBox="1"/>
          <p:nvPr/>
        </p:nvSpPr>
        <p:spPr>
          <a:xfrm>
            <a:off x="1084521" y="2856614"/>
            <a:ext cx="7088372" cy="307777"/>
          </a:xfrm>
          <a:prstGeom prst="rect">
            <a:avLst/>
          </a:prstGeom>
          <a:noFill/>
        </p:spPr>
        <p:txBody>
          <a:bodyPr wrap="square" rtlCol="0">
            <a:spAutoFit/>
          </a:bodyPr>
          <a:lstStyle/>
          <a:p>
            <a:r>
              <a:rPr lang="en-IN" b="0" i="0" dirty="0">
                <a:solidFill>
                  <a:srgbClr val="FFFFFF"/>
                </a:solidFill>
                <a:effectLst/>
                <a:latin typeface="Times New Roman" panose="02020603050405020304" pitchFamily="18" charset="0"/>
              </a:rPr>
              <a:t>241110008</a:t>
            </a:r>
            <a:endParaRPr lang="en-IN" dirty="0"/>
          </a:p>
        </p:txBody>
      </p:sp>
      <p:sp>
        <p:nvSpPr>
          <p:cNvPr id="4" name="Subtitle 3">
            <a:extLst>
              <a:ext uri="{FF2B5EF4-FFF2-40B4-BE49-F238E27FC236}">
                <a16:creationId xmlns:a16="http://schemas.microsoft.com/office/drawing/2014/main" id="{97EB81F5-9814-39BE-7142-F5F0D246AC8C}"/>
              </a:ext>
            </a:extLst>
          </p:cNvPr>
          <p:cNvSpPr>
            <a:spLocks noGrp="1"/>
          </p:cNvSpPr>
          <p:nvPr>
            <p:ph type="subTitle" idx="1"/>
          </p:nvPr>
        </p:nvSpPr>
        <p:spPr>
          <a:xfrm>
            <a:off x="628560" y="134679"/>
            <a:ext cx="7886400" cy="4497591"/>
          </a:xfrm>
        </p:spPr>
        <p:txBody>
          <a:bodyPr/>
          <a:lstStyle/>
          <a:p>
            <a:pPr>
              <a:buNone/>
            </a:pPr>
            <a:r>
              <a:rPr lang="en-US" sz="1800" dirty="0"/>
              <a:t>				</a:t>
            </a:r>
            <a:r>
              <a:rPr lang="en-US" sz="2400" u="sng" dirty="0">
                <a:latin typeface="Arial Black" panose="020B0A04020102020204" pitchFamily="34" charset="0"/>
              </a:rPr>
              <a:t>Introduction</a:t>
            </a:r>
          </a:p>
          <a:p>
            <a:pPr>
              <a:buNone/>
            </a:pPr>
            <a:r>
              <a:rPr lang="en-US" sz="1800" dirty="0"/>
              <a:t>	The objective of this project was to explore and analyze the </a:t>
            </a:r>
            <a:r>
              <a:rPr lang="en-US" sz="1800" b="1" dirty="0"/>
              <a:t>NYC Yellow Taxi 2022</a:t>
            </a:r>
            <a:r>
              <a:rPr lang="en-US" sz="1800" dirty="0"/>
              <a:t> dataset (sourced from Kaggle) to uncover key insights into taxi trip patterns, fare behavior, and geographic trends across New York City.</a:t>
            </a:r>
            <a:br>
              <a:rPr lang="en-US" sz="1800" dirty="0"/>
            </a:br>
            <a:r>
              <a:rPr lang="en-US" sz="1800" dirty="0"/>
              <a:t>Our analysis focused on:</a:t>
            </a:r>
          </a:p>
          <a:p>
            <a:pPr>
              <a:buFont typeface="Arial" panose="020B0604020202020204" pitchFamily="34" charset="0"/>
              <a:buChar char="•"/>
            </a:pPr>
            <a:r>
              <a:rPr lang="en-US" sz="1800" dirty="0"/>
              <a:t>Visualizing trip and fare patterns on interactive maps</a:t>
            </a:r>
          </a:p>
          <a:p>
            <a:pPr>
              <a:buFont typeface="Arial" panose="020B0604020202020204" pitchFamily="34" charset="0"/>
              <a:buChar char="•"/>
            </a:pPr>
            <a:r>
              <a:rPr lang="en-US" sz="1800" dirty="0"/>
              <a:t>Assessing fare efficiency across locations and time periods</a:t>
            </a:r>
          </a:p>
          <a:p>
            <a:pPr>
              <a:buFont typeface="Arial" panose="020B0604020202020204" pitchFamily="34" charset="0"/>
              <a:buChar char="•"/>
            </a:pPr>
            <a:r>
              <a:rPr lang="en-US" sz="1800" dirty="0"/>
              <a:t>Creating demand heatmaps to identify high-activity zones</a:t>
            </a:r>
          </a:p>
          <a:p>
            <a:r>
              <a:rPr lang="en-US" sz="1800" dirty="0"/>
              <a:t>Through these insights, we aim to enhance the understanding of urban mobility and provide actionable strategies for optimizing taxi operations.</a:t>
            </a:r>
          </a:p>
          <a:p>
            <a:endParaRPr lang="en-IN" dirty="0"/>
          </a:p>
        </p:txBody>
      </p:sp>
    </p:spTree>
    <p:extLst>
      <p:ext uri="{BB962C8B-B14F-4D97-AF65-F5344CB8AC3E}">
        <p14:creationId xmlns:p14="http://schemas.microsoft.com/office/powerpoint/2010/main" val="17717378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5">
          <a:extLst>
            <a:ext uri="{FF2B5EF4-FFF2-40B4-BE49-F238E27FC236}">
              <a16:creationId xmlns:a16="http://schemas.microsoft.com/office/drawing/2014/main" id="{866738EE-0A08-7C9A-0EEC-FCB761E1EDC4}"/>
            </a:ext>
          </a:extLst>
        </p:cNvPr>
        <p:cNvGrpSpPr/>
        <p:nvPr/>
      </p:nvGrpSpPr>
      <p:grpSpPr>
        <a:xfrm>
          <a:off x="0" y="0"/>
          <a:ext cx="0" cy="0"/>
          <a:chOff x="0" y="0"/>
          <a:chExt cx="0" cy="0"/>
        </a:xfrm>
      </p:grpSpPr>
      <p:sp>
        <p:nvSpPr>
          <p:cNvPr id="97" name="Google Shape;97;p14">
            <a:extLst>
              <a:ext uri="{FF2B5EF4-FFF2-40B4-BE49-F238E27FC236}">
                <a16:creationId xmlns:a16="http://schemas.microsoft.com/office/drawing/2014/main" id="{C2895676-19D4-CB6B-A7E6-570B8689AA48}"/>
              </a:ext>
            </a:extLst>
          </p:cNvPr>
          <p:cNvSpPr/>
          <p:nvPr/>
        </p:nvSpPr>
        <p:spPr>
          <a:xfrm>
            <a:off x="-3445" y="4919870"/>
            <a:ext cx="9150900" cy="223500"/>
          </a:xfrm>
          <a:prstGeom prst="rect">
            <a:avLst/>
          </a:prstGeom>
          <a:solidFill>
            <a:schemeClr val="accent5"/>
          </a:solidFill>
          <a:ln w="25400" cap="flat" cmpd="sng">
            <a:solidFill>
              <a:srgbClr val="1D3155"/>
            </a:solidFill>
            <a:prstDash val="solid"/>
            <a:miter lim="8000"/>
            <a:headEnd type="none" w="sm" len="sm"/>
            <a:tailEnd type="none" w="sm" len="sm"/>
          </a:ln>
        </p:spPr>
        <p:txBody>
          <a:bodyPr spcFirstLastPara="1" wrap="square" lIns="67500" tIns="33750" rIns="67500" bIns="33750" anchor="ctr" anchorCtr="0">
            <a:noAutofit/>
          </a:bodyPr>
          <a:lstStyle/>
          <a:p>
            <a:pPr marL="0" lvl="0" indent="0" algn="l" rtl="0">
              <a:spcBef>
                <a:spcPts val="0"/>
              </a:spcBef>
              <a:spcAft>
                <a:spcPts val="0"/>
              </a:spcAft>
              <a:buClr>
                <a:schemeClr val="lt1"/>
              </a:buClr>
              <a:buSzPts val="900"/>
              <a:buFont typeface="Consolas"/>
              <a:buNone/>
            </a:pPr>
            <a:r>
              <a:rPr lang="en-GB" sz="900" b="1" dirty="0">
                <a:solidFill>
                  <a:schemeClr val="lt1"/>
                </a:solidFill>
                <a:latin typeface="Consolas"/>
                <a:ea typeface="Consolas"/>
                <a:cs typeface="Consolas"/>
                <a:sym typeface="Consolas"/>
              </a:rPr>
              <a:t> CS 661: Big Data Visual Analytics</a:t>
            </a:r>
            <a:endParaRPr lang="en-GB" sz="900" b="0" i="0" u="none" strike="noStrike" cap="none" dirty="0">
              <a:solidFill>
                <a:schemeClr val="dk1"/>
              </a:solidFill>
              <a:latin typeface="Arial"/>
              <a:ea typeface="Arial"/>
              <a:cs typeface="Arial"/>
              <a:sym typeface="Arial"/>
            </a:endParaRPr>
          </a:p>
        </p:txBody>
      </p:sp>
      <p:sp>
        <p:nvSpPr>
          <p:cNvPr id="99" name="Google Shape;99;p14">
            <a:extLst>
              <a:ext uri="{FF2B5EF4-FFF2-40B4-BE49-F238E27FC236}">
                <a16:creationId xmlns:a16="http://schemas.microsoft.com/office/drawing/2014/main" id="{A8FB9A35-7711-F41B-E291-F0EC1A08C203}"/>
              </a:ext>
            </a:extLst>
          </p:cNvPr>
          <p:cNvSpPr txBox="1"/>
          <p:nvPr/>
        </p:nvSpPr>
        <p:spPr>
          <a:xfrm>
            <a:off x="1656175" y="4147475"/>
            <a:ext cx="6049800" cy="772200"/>
          </a:xfrm>
          <a:prstGeom prst="rect">
            <a:avLst/>
          </a:prstGeom>
          <a:noFill/>
          <a:ln>
            <a:noFill/>
          </a:ln>
        </p:spPr>
        <p:txBody>
          <a:bodyPr spcFirstLastPara="1" wrap="square" lIns="91425" tIns="91425" rIns="91425" bIns="91425" anchor="t" anchorCtr="0">
            <a:noAutofit/>
          </a:bodyPr>
          <a:lstStyle/>
          <a:p>
            <a:pPr marL="0" lvl="0" indent="0" algn="ctr" rtl="0">
              <a:lnSpc>
                <a:spcPct val="90000"/>
              </a:lnSpc>
              <a:spcBef>
                <a:spcPts val="1000"/>
              </a:spcBef>
              <a:spcAft>
                <a:spcPts val="0"/>
              </a:spcAft>
              <a:buClr>
                <a:schemeClr val="dk1"/>
              </a:buClr>
              <a:buSzPts val="1100"/>
              <a:buFont typeface="Arial"/>
              <a:buNone/>
            </a:pPr>
            <a:endParaRPr sz="1700" dirty="0">
              <a:solidFill>
                <a:schemeClr val="dk1"/>
              </a:solidFill>
              <a:latin typeface="Calibri"/>
              <a:ea typeface="Calibri"/>
              <a:cs typeface="Calibri"/>
              <a:sym typeface="Calibri"/>
            </a:endParaRPr>
          </a:p>
        </p:txBody>
      </p:sp>
      <p:sp>
        <p:nvSpPr>
          <p:cNvPr id="2" name="TextBox 1">
            <a:extLst>
              <a:ext uri="{FF2B5EF4-FFF2-40B4-BE49-F238E27FC236}">
                <a16:creationId xmlns:a16="http://schemas.microsoft.com/office/drawing/2014/main" id="{70D09242-2004-5407-1FD3-17A1AF50E2AB}"/>
              </a:ext>
            </a:extLst>
          </p:cNvPr>
          <p:cNvSpPr txBox="1"/>
          <p:nvPr/>
        </p:nvSpPr>
        <p:spPr>
          <a:xfrm>
            <a:off x="1084521" y="2856614"/>
            <a:ext cx="7088372" cy="307777"/>
          </a:xfrm>
          <a:prstGeom prst="rect">
            <a:avLst/>
          </a:prstGeom>
          <a:noFill/>
        </p:spPr>
        <p:txBody>
          <a:bodyPr wrap="square" rtlCol="0">
            <a:spAutoFit/>
          </a:bodyPr>
          <a:lstStyle/>
          <a:p>
            <a:r>
              <a:rPr lang="en-IN" b="0" i="0" dirty="0">
                <a:solidFill>
                  <a:srgbClr val="FFFFFF"/>
                </a:solidFill>
                <a:effectLst/>
                <a:latin typeface="Times New Roman" panose="02020603050405020304" pitchFamily="18" charset="0"/>
              </a:rPr>
              <a:t>241110008</a:t>
            </a:r>
            <a:endParaRPr lang="en-IN" dirty="0"/>
          </a:p>
        </p:txBody>
      </p:sp>
      <p:sp>
        <p:nvSpPr>
          <p:cNvPr id="5" name="TextBox 4">
            <a:extLst>
              <a:ext uri="{FF2B5EF4-FFF2-40B4-BE49-F238E27FC236}">
                <a16:creationId xmlns:a16="http://schemas.microsoft.com/office/drawing/2014/main" id="{FE529CB3-7623-D125-2DF0-D1236C319103}"/>
              </a:ext>
            </a:extLst>
          </p:cNvPr>
          <p:cNvSpPr txBox="1"/>
          <p:nvPr/>
        </p:nvSpPr>
        <p:spPr>
          <a:xfrm>
            <a:off x="228070" y="257561"/>
            <a:ext cx="4453005" cy="954107"/>
          </a:xfrm>
          <a:prstGeom prst="rect">
            <a:avLst/>
          </a:prstGeom>
          <a:noFill/>
        </p:spPr>
        <p:txBody>
          <a:bodyPr wrap="square" rtlCol="0">
            <a:spAutoFit/>
          </a:bodyPr>
          <a:lstStyle/>
          <a:p>
            <a:r>
              <a:rPr lang="en-US" sz="2800" dirty="0"/>
              <a:t>Top 10 Pickup Zones (Horizontal Bar Chart)</a:t>
            </a:r>
            <a:endParaRPr lang="en-IN" sz="2000" u="sng" dirty="0">
              <a:latin typeface="Arial Black" panose="020B0A04020102020204" pitchFamily="34" charset="0"/>
            </a:endParaRPr>
          </a:p>
        </p:txBody>
      </p:sp>
      <p:sp>
        <p:nvSpPr>
          <p:cNvPr id="19" name="TextBox 18">
            <a:extLst>
              <a:ext uri="{FF2B5EF4-FFF2-40B4-BE49-F238E27FC236}">
                <a16:creationId xmlns:a16="http://schemas.microsoft.com/office/drawing/2014/main" id="{A84A453A-47B3-AA7C-0A3E-0CC957B5EBED}"/>
              </a:ext>
            </a:extLst>
          </p:cNvPr>
          <p:cNvSpPr txBox="1"/>
          <p:nvPr/>
        </p:nvSpPr>
        <p:spPr>
          <a:xfrm>
            <a:off x="6253013" y="823390"/>
            <a:ext cx="2490154" cy="2677656"/>
          </a:xfrm>
          <a:prstGeom prst="rect">
            <a:avLst/>
          </a:prstGeom>
          <a:noFill/>
        </p:spPr>
        <p:txBody>
          <a:bodyPr wrap="square" rtlCol="0">
            <a:spAutoFit/>
          </a:bodyPr>
          <a:lstStyle/>
          <a:p>
            <a:pPr marL="285750" indent="-285750">
              <a:buFont typeface="Arial" panose="020B0604020202020204" pitchFamily="34" charset="0"/>
              <a:buChar char="•"/>
            </a:pPr>
            <a:r>
              <a:rPr lang="en-US" dirty="0"/>
              <a:t>X-axis: Number of trips</a:t>
            </a:r>
          </a:p>
          <a:p>
            <a:pPr marL="285750" indent="-285750">
              <a:buFont typeface="Arial" panose="020B0604020202020204" pitchFamily="34" charset="0"/>
              <a:buChar char="•"/>
            </a:pPr>
            <a:r>
              <a:rPr lang="fr-FR" dirty="0"/>
              <a:t>Y-axis: Zone </a:t>
            </a:r>
            <a:r>
              <a:rPr lang="fr-FR" dirty="0" err="1"/>
              <a:t>names</a:t>
            </a:r>
            <a:r>
              <a:rPr lang="fr-FR" dirty="0"/>
              <a:t> (zone IDs)</a:t>
            </a:r>
          </a:p>
          <a:p>
            <a:pPr marL="285750" indent="-285750">
              <a:buFont typeface="Arial" panose="020B0604020202020204" pitchFamily="34" charset="0"/>
              <a:buChar char="•"/>
            </a:pPr>
            <a:r>
              <a:rPr lang="en-US" dirty="0"/>
              <a:t>Color: Based on number of pickups (heatmap color scale)</a:t>
            </a:r>
            <a:endParaRPr lang="fr-FR" dirty="0"/>
          </a:p>
          <a:p>
            <a:pPr marL="285750" indent="-285750">
              <a:buFont typeface="Arial" panose="020B0604020202020204" pitchFamily="34" charset="0"/>
              <a:buChar char="•"/>
            </a:pPr>
            <a:r>
              <a:rPr lang="en-US" dirty="0"/>
              <a:t>Visualizes busiest pickup zones geographically.</a:t>
            </a:r>
          </a:p>
          <a:p>
            <a:pPr marL="285750" indent="-285750">
              <a:buFont typeface="Arial" panose="020B0604020202020204" pitchFamily="34" charset="0"/>
              <a:buChar char="•"/>
            </a:pPr>
            <a:r>
              <a:rPr lang="en-US" dirty="0"/>
              <a:t>Useful for city planning (placing taxi stands, managing traffic).</a:t>
            </a:r>
          </a:p>
          <a:p>
            <a:pPr marL="285750" indent="-285750">
              <a:buFont typeface="Arial" panose="020B0604020202020204" pitchFamily="34" charset="0"/>
              <a:buChar char="•"/>
            </a:pPr>
            <a:endParaRPr lang="en-IN" dirty="0"/>
          </a:p>
        </p:txBody>
      </p:sp>
      <p:sp>
        <p:nvSpPr>
          <p:cNvPr id="9" name="TextBox 8">
            <a:extLst>
              <a:ext uri="{FF2B5EF4-FFF2-40B4-BE49-F238E27FC236}">
                <a16:creationId xmlns:a16="http://schemas.microsoft.com/office/drawing/2014/main" id="{CA1128F3-CCCA-3007-8EE3-A424402230B2}"/>
              </a:ext>
            </a:extLst>
          </p:cNvPr>
          <p:cNvSpPr txBox="1"/>
          <p:nvPr/>
        </p:nvSpPr>
        <p:spPr>
          <a:xfrm>
            <a:off x="2276606" y="2432736"/>
            <a:ext cx="4590788" cy="307777"/>
          </a:xfrm>
          <a:prstGeom prst="rect">
            <a:avLst/>
          </a:prstGeom>
          <a:noFill/>
        </p:spPr>
        <p:txBody>
          <a:bodyPr wrap="square">
            <a:spAutoFit/>
          </a:bodyPr>
          <a:lstStyle/>
          <a:p>
            <a:r>
              <a:rPr lang="en-US" dirty="0"/>
              <a:t>Card payments dominate tipping behavior.</a:t>
            </a:r>
            <a:endParaRPr lang="en-IN" dirty="0"/>
          </a:p>
        </p:txBody>
      </p:sp>
      <p:pic>
        <p:nvPicPr>
          <p:cNvPr id="4" name="Picture 3">
            <a:extLst>
              <a:ext uri="{FF2B5EF4-FFF2-40B4-BE49-F238E27FC236}">
                <a16:creationId xmlns:a16="http://schemas.microsoft.com/office/drawing/2014/main" id="{2F4E01B0-1C22-20B2-1D69-74F61B745D89}"/>
              </a:ext>
            </a:extLst>
          </p:cNvPr>
          <p:cNvPicPr>
            <a:picLocks noChangeAspect="1"/>
          </p:cNvPicPr>
          <p:nvPr/>
        </p:nvPicPr>
        <p:blipFill>
          <a:blip r:embed="rId3"/>
          <a:stretch>
            <a:fillRect/>
          </a:stretch>
        </p:blipFill>
        <p:spPr>
          <a:xfrm>
            <a:off x="344465" y="1371283"/>
            <a:ext cx="5668027" cy="2839693"/>
          </a:xfrm>
          <a:prstGeom prst="rect">
            <a:avLst/>
          </a:prstGeom>
        </p:spPr>
      </p:pic>
    </p:spTree>
    <p:extLst>
      <p:ext uri="{BB962C8B-B14F-4D97-AF65-F5344CB8AC3E}">
        <p14:creationId xmlns:p14="http://schemas.microsoft.com/office/powerpoint/2010/main" val="41705583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5">
          <a:extLst>
            <a:ext uri="{FF2B5EF4-FFF2-40B4-BE49-F238E27FC236}">
              <a16:creationId xmlns:a16="http://schemas.microsoft.com/office/drawing/2014/main" id="{E858A330-C57C-DE01-77D7-5485FE914AE1}"/>
            </a:ext>
          </a:extLst>
        </p:cNvPr>
        <p:cNvGrpSpPr/>
        <p:nvPr/>
      </p:nvGrpSpPr>
      <p:grpSpPr>
        <a:xfrm>
          <a:off x="0" y="0"/>
          <a:ext cx="0" cy="0"/>
          <a:chOff x="0" y="0"/>
          <a:chExt cx="0" cy="0"/>
        </a:xfrm>
      </p:grpSpPr>
      <p:sp>
        <p:nvSpPr>
          <p:cNvPr id="97" name="Google Shape;97;p14">
            <a:extLst>
              <a:ext uri="{FF2B5EF4-FFF2-40B4-BE49-F238E27FC236}">
                <a16:creationId xmlns:a16="http://schemas.microsoft.com/office/drawing/2014/main" id="{9059C095-BA69-EADA-A2CB-B06FC5A875AE}"/>
              </a:ext>
            </a:extLst>
          </p:cNvPr>
          <p:cNvSpPr/>
          <p:nvPr/>
        </p:nvSpPr>
        <p:spPr>
          <a:xfrm>
            <a:off x="-3445" y="4919870"/>
            <a:ext cx="9150900" cy="223500"/>
          </a:xfrm>
          <a:prstGeom prst="rect">
            <a:avLst/>
          </a:prstGeom>
          <a:solidFill>
            <a:schemeClr val="accent5"/>
          </a:solidFill>
          <a:ln w="25400" cap="flat" cmpd="sng">
            <a:solidFill>
              <a:srgbClr val="1D3155"/>
            </a:solidFill>
            <a:prstDash val="solid"/>
            <a:miter lim="8000"/>
            <a:headEnd type="none" w="sm" len="sm"/>
            <a:tailEnd type="none" w="sm" len="sm"/>
          </a:ln>
        </p:spPr>
        <p:txBody>
          <a:bodyPr spcFirstLastPara="1" wrap="square" lIns="67500" tIns="33750" rIns="67500" bIns="33750" anchor="ctr" anchorCtr="0">
            <a:noAutofit/>
          </a:bodyPr>
          <a:lstStyle/>
          <a:p>
            <a:pPr marL="0" lvl="0" indent="0" algn="l" rtl="0">
              <a:spcBef>
                <a:spcPts val="0"/>
              </a:spcBef>
              <a:spcAft>
                <a:spcPts val="0"/>
              </a:spcAft>
              <a:buClr>
                <a:schemeClr val="lt1"/>
              </a:buClr>
              <a:buSzPts val="900"/>
              <a:buFont typeface="Consolas"/>
              <a:buNone/>
            </a:pPr>
            <a:r>
              <a:rPr lang="en-GB" sz="900" b="1" dirty="0">
                <a:solidFill>
                  <a:schemeClr val="lt1"/>
                </a:solidFill>
                <a:latin typeface="Consolas"/>
                <a:ea typeface="Consolas"/>
                <a:cs typeface="Consolas"/>
                <a:sym typeface="Consolas"/>
              </a:rPr>
              <a:t> CS 661: Big Data Visual Analytics</a:t>
            </a:r>
            <a:endParaRPr lang="en-GB" sz="900" b="0" i="0" u="none" strike="noStrike" cap="none" dirty="0">
              <a:solidFill>
                <a:schemeClr val="dk1"/>
              </a:solidFill>
              <a:latin typeface="Arial"/>
              <a:ea typeface="Arial"/>
              <a:cs typeface="Arial"/>
              <a:sym typeface="Arial"/>
            </a:endParaRPr>
          </a:p>
        </p:txBody>
      </p:sp>
      <p:sp>
        <p:nvSpPr>
          <p:cNvPr id="99" name="Google Shape;99;p14">
            <a:extLst>
              <a:ext uri="{FF2B5EF4-FFF2-40B4-BE49-F238E27FC236}">
                <a16:creationId xmlns:a16="http://schemas.microsoft.com/office/drawing/2014/main" id="{2E419A92-6D16-F064-A4AB-3B29132C61BC}"/>
              </a:ext>
            </a:extLst>
          </p:cNvPr>
          <p:cNvSpPr txBox="1"/>
          <p:nvPr/>
        </p:nvSpPr>
        <p:spPr>
          <a:xfrm>
            <a:off x="1656175" y="4147475"/>
            <a:ext cx="6049800" cy="772200"/>
          </a:xfrm>
          <a:prstGeom prst="rect">
            <a:avLst/>
          </a:prstGeom>
          <a:noFill/>
          <a:ln>
            <a:noFill/>
          </a:ln>
        </p:spPr>
        <p:txBody>
          <a:bodyPr spcFirstLastPara="1" wrap="square" lIns="91425" tIns="91425" rIns="91425" bIns="91425" anchor="t" anchorCtr="0">
            <a:noAutofit/>
          </a:bodyPr>
          <a:lstStyle/>
          <a:p>
            <a:pPr marL="0" lvl="0" indent="0" algn="ctr" rtl="0">
              <a:lnSpc>
                <a:spcPct val="90000"/>
              </a:lnSpc>
              <a:spcBef>
                <a:spcPts val="1000"/>
              </a:spcBef>
              <a:spcAft>
                <a:spcPts val="0"/>
              </a:spcAft>
              <a:buClr>
                <a:schemeClr val="dk1"/>
              </a:buClr>
              <a:buSzPts val="1100"/>
              <a:buFont typeface="Arial"/>
              <a:buNone/>
            </a:pPr>
            <a:endParaRPr sz="1700" dirty="0">
              <a:solidFill>
                <a:schemeClr val="dk1"/>
              </a:solidFill>
              <a:latin typeface="Calibri"/>
              <a:ea typeface="Calibri"/>
              <a:cs typeface="Calibri"/>
              <a:sym typeface="Calibri"/>
            </a:endParaRPr>
          </a:p>
        </p:txBody>
      </p:sp>
      <p:sp>
        <p:nvSpPr>
          <p:cNvPr id="2" name="TextBox 1">
            <a:extLst>
              <a:ext uri="{FF2B5EF4-FFF2-40B4-BE49-F238E27FC236}">
                <a16:creationId xmlns:a16="http://schemas.microsoft.com/office/drawing/2014/main" id="{27C20006-8DB8-3644-88BA-15BEA4BD00FA}"/>
              </a:ext>
            </a:extLst>
          </p:cNvPr>
          <p:cNvSpPr txBox="1"/>
          <p:nvPr/>
        </p:nvSpPr>
        <p:spPr>
          <a:xfrm>
            <a:off x="1084521" y="2856614"/>
            <a:ext cx="7088372" cy="307777"/>
          </a:xfrm>
          <a:prstGeom prst="rect">
            <a:avLst/>
          </a:prstGeom>
          <a:noFill/>
        </p:spPr>
        <p:txBody>
          <a:bodyPr wrap="square" rtlCol="0">
            <a:spAutoFit/>
          </a:bodyPr>
          <a:lstStyle/>
          <a:p>
            <a:r>
              <a:rPr lang="en-IN" b="0" i="0" dirty="0">
                <a:solidFill>
                  <a:srgbClr val="FFFFFF"/>
                </a:solidFill>
                <a:effectLst/>
                <a:latin typeface="Times New Roman" panose="02020603050405020304" pitchFamily="18" charset="0"/>
              </a:rPr>
              <a:t>241110008</a:t>
            </a:r>
            <a:endParaRPr lang="en-IN" dirty="0"/>
          </a:p>
        </p:txBody>
      </p:sp>
      <p:sp>
        <p:nvSpPr>
          <p:cNvPr id="5" name="TextBox 4">
            <a:extLst>
              <a:ext uri="{FF2B5EF4-FFF2-40B4-BE49-F238E27FC236}">
                <a16:creationId xmlns:a16="http://schemas.microsoft.com/office/drawing/2014/main" id="{34F63394-067E-15A7-3F49-6167838CD37B}"/>
              </a:ext>
            </a:extLst>
          </p:cNvPr>
          <p:cNvSpPr txBox="1"/>
          <p:nvPr/>
        </p:nvSpPr>
        <p:spPr>
          <a:xfrm>
            <a:off x="228070" y="257561"/>
            <a:ext cx="4453005" cy="954107"/>
          </a:xfrm>
          <a:prstGeom prst="rect">
            <a:avLst/>
          </a:prstGeom>
          <a:noFill/>
        </p:spPr>
        <p:txBody>
          <a:bodyPr wrap="square" rtlCol="0">
            <a:spAutoFit/>
          </a:bodyPr>
          <a:lstStyle/>
          <a:p>
            <a:r>
              <a:rPr lang="en-US" sz="2800" dirty="0"/>
              <a:t>Fare Distribution vs Distance (Boxplot)</a:t>
            </a:r>
            <a:endParaRPr lang="en-IN" sz="2000" u="sng" dirty="0">
              <a:latin typeface="Arial Black" panose="020B0A04020102020204" pitchFamily="34" charset="0"/>
            </a:endParaRPr>
          </a:p>
        </p:txBody>
      </p:sp>
      <p:sp>
        <p:nvSpPr>
          <p:cNvPr id="19" name="TextBox 18">
            <a:extLst>
              <a:ext uri="{FF2B5EF4-FFF2-40B4-BE49-F238E27FC236}">
                <a16:creationId xmlns:a16="http://schemas.microsoft.com/office/drawing/2014/main" id="{6676E827-DC5A-B9B9-8ACE-FACBC22FBD7C}"/>
              </a:ext>
            </a:extLst>
          </p:cNvPr>
          <p:cNvSpPr txBox="1"/>
          <p:nvPr/>
        </p:nvSpPr>
        <p:spPr>
          <a:xfrm>
            <a:off x="6814402" y="938691"/>
            <a:ext cx="2166760" cy="2900535"/>
          </a:xfrm>
          <a:prstGeom prst="rect">
            <a:avLst/>
          </a:prstGeom>
          <a:noFill/>
        </p:spPr>
        <p:txBody>
          <a:bodyPr wrap="square" rtlCol="0">
            <a:spAutoFit/>
          </a:bodyPr>
          <a:lstStyle/>
          <a:p>
            <a:pPr marL="285750" indent="-285750">
              <a:buFont typeface="Arial" panose="020B0604020202020204" pitchFamily="34" charset="0"/>
              <a:buChar char="•"/>
            </a:pPr>
            <a:r>
              <a:rPr lang="fr-FR" dirty="0"/>
              <a:t>X-axis: Trip distance groups (0–1 km, 1–2 km, etc.)</a:t>
            </a:r>
          </a:p>
          <a:p>
            <a:pPr marL="285750" indent="-285750">
              <a:buFont typeface="Arial" panose="020B0604020202020204" pitchFamily="34" charset="0"/>
              <a:buChar char="•"/>
            </a:pPr>
            <a:r>
              <a:rPr lang="en-US" dirty="0"/>
              <a:t>Y-axis: Fare (in USD)</a:t>
            </a:r>
          </a:p>
          <a:p>
            <a:pPr marL="285750" indent="-285750">
              <a:buFont typeface="Arial" panose="020B0604020202020204" pitchFamily="34" charset="0"/>
              <a:buChar char="•"/>
            </a:pPr>
            <a:r>
              <a:rPr lang="en-US" dirty="0"/>
              <a:t>Median fare increases with distance group.</a:t>
            </a:r>
          </a:p>
          <a:p>
            <a:pPr marL="285750" indent="-285750">
              <a:buFont typeface="Arial" panose="020B0604020202020204" pitchFamily="34" charset="0"/>
              <a:buChar char="•"/>
            </a:pPr>
            <a:r>
              <a:rPr lang="en-US" dirty="0"/>
              <a:t>Spread (variability) is much higher for 5+ km trips.</a:t>
            </a:r>
          </a:p>
          <a:p>
            <a:pPr marL="285750" indent="-285750">
              <a:buFont typeface="Arial" panose="020B0604020202020204" pitchFamily="34" charset="0"/>
              <a:buChar char="•"/>
            </a:pPr>
            <a:r>
              <a:rPr lang="en-US" dirty="0"/>
              <a:t>Identifies outliers — some long trips have relatively low fares.</a:t>
            </a:r>
            <a:endParaRPr lang="en-IN" dirty="0"/>
          </a:p>
        </p:txBody>
      </p:sp>
      <p:sp>
        <p:nvSpPr>
          <p:cNvPr id="9" name="TextBox 8">
            <a:extLst>
              <a:ext uri="{FF2B5EF4-FFF2-40B4-BE49-F238E27FC236}">
                <a16:creationId xmlns:a16="http://schemas.microsoft.com/office/drawing/2014/main" id="{2164A132-64B8-DEA5-E344-532DB58D68FB}"/>
              </a:ext>
            </a:extLst>
          </p:cNvPr>
          <p:cNvSpPr txBox="1"/>
          <p:nvPr/>
        </p:nvSpPr>
        <p:spPr>
          <a:xfrm>
            <a:off x="2276606" y="2432736"/>
            <a:ext cx="4590788" cy="307777"/>
          </a:xfrm>
          <a:prstGeom prst="rect">
            <a:avLst/>
          </a:prstGeom>
          <a:noFill/>
        </p:spPr>
        <p:txBody>
          <a:bodyPr wrap="square">
            <a:spAutoFit/>
          </a:bodyPr>
          <a:lstStyle/>
          <a:p>
            <a:r>
              <a:rPr lang="en-US" dirty="0"/>
              <a:t>Card payments dominate tipping behavior.</a:t>
            </a:r>
            <a:endParaRPr lang="en-IN" dirty="0"/>
          </a:p>
        </p:txBody>
      </p:sp>
      <p:pic>
        <p:nvPicPr>
          <p:cNvPr id="6" name="Picture 5">
            <a:extLst>
              <a:ext uri="{FF2B5EF4-FFF2-40B4-BE49-F238E27FC236}">
                <a16:creationId xmlns:a16="http://schemas.microsoft.com/office/drawing/2014/main" id="{FBFF69ED-240D-F184-F508-4E0AE3C219A7}"/>
              </a:ext>
            </a:extLst>
          </p:cNvPr>
          <p:cNvPicPr>
            <a:picLocks noChangeAspect="1"/>
          </p:cNvPicPr>
          <p:nvPr/>
        </p:nvPicPr>
        <p:blipFill>
          <a:blip r:embed="rId3"/>
          <a:stretch>
            <a:fillRect/>
          </a:stretch>
        </p:blipFill>
        <p:spPr>
          <a:xfrm>
            <a:off x="228071" y="1532802"/>
            <a:ext cx="6612921" cy="2677656"/>
          </a:xfrm>
          <a:prstGeom prst="rect">
            <a:avLst/>
          </a:prstGeom>
        </p:spPr>
      </p:pic>
    </p:spTree>
    <p:extLst>
      <p:ext uri="{BB962C8B-B14F-4D97-AF65-F5344CB8AC3E}">
        <p14:creationId xmlns:p14="http://schemas.microsoft.com/office/powerpoint/2010/main" val="28564616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5">
          <a:extLst>
            <a:ext uri="{FF2B5EF4-FFF2-40B4-BE49-F238E27FC236}">
              <a16:creationId xmlns:a16="http://schemas.microsoft.com/office/drawing/2014/main" id="{E9A44844-5AE8-3A31-E8F5-CB5B2BBE1BD7}"/>
            </a:ext>
          </a:extLst>
        </p:cNvPr>
        <p:cNvGrpSpPr/>
        <p:nvPr/>
      </p:nvGrpSpPr>
      <p:grpSpPr>
        <a:xfrm>
          <a:off x="0" y="0"/>
          <a:ext cx="0" cy="0"/>
          <a:chOff x="0" y="0"/>
          <a:chExt cx="0" cy="0"/>
        </a:xfrm>
      </p:grpSpPr>
      <p:sp>
        <p:nvSpPr>
          <p:cNvPr id="97" name="Google Shape;97;p14">
            <a:extLst>
              <a:ext uri="{FF2B5EF4-FFF2-40B4-BE49-F238E27FC236}">
                <a16:creationId xmlns:a16="http://schemas.microsoft.com/office/drawing/2014/main" id="{48CA8258-84FC-4D1D-B03C-DC351E9959DA}"/>
              </a:ext>
            </a:extLst>
          </p:cNvPr>
          <p:cNvSpPr/>
          <p:nvPr/>
        </p:nvSpPr>
        <p:spPr>
          <a:xfrm>
            <a:off x="-3445" y="4919870"/>
            <a:ext cx="9150900" cy="223500"/>
          </a:xfrm>
          <a:prstGeom prst="rect">
            <a:avLst/>
          </a:prstGeom>
          <a:solidFill>
            <a:schemeClr val="accent5"/>
          </a:solidFill>
          <a:ln w="25400" cap="flat" cmpd="sng">
            <a:solidFill>
              <a:srgbClr val="1D3155"/>
            </a:solidFill>
            <a:prstDash val="solid"/>
            <a:miter lim="8000"/>
            <a:headEnd type="none" w="sm" len="sm"/>
            <a:tailEnd type="none" w="sm" len="sm"/>
          </a:ln>
        </p:spPr>
        <p:txBody>
          <a:bodyPr spcFirstLastPara="1" wrap="square" lIns="67500" tIns="33750" rIns="67500" bIns="33750" anchor="ctr" anchorCtr="0">
            <a:noAutofit/>
          </a:bodyPr>
          <a:lstStyle/>
          <a:p>
            <a:pPr marL="0" lvl="0" indent="0" algn="l" rtl="0">
              <a:spcBef>
                <a:spcPts val="0"/>
              </a:spcBef>
              <a:spcAft>
                <a:spcPts val="0"/>
              </a:spcAft>
              <a:buClr>
                <a:schemeClr val="lt1"/>
              </a:buClr>
              <a:buSzPts val="900"/>
              <a:buFont typeface="Consolas"/>
              <a:buNone/>
            </a:pPr>
            <a:r>
              <a:rPr lang="en-GB" sz="900" b="1" dirty="0">
                <a:solidFill>
                  <a:schemeClr val="lt1"/>
                </a:solidFill>
                <a:latin typeface="Consolas"/>
                <a:ea typeface="Consolas"/>
                <a:cs typeface="Consolas"/>
                <a:sym typeface="Consolas"/>
              </a:rPr>
              <a:t> CS 661: Big Data Visual Analytics</a:t>
            </a:r>
            <a:endParaRPr lang="en-GB" sz="900" b="0" i="0" u="none" strike="noStrike" cap="none" dirty="0">
              <a:solidFill>
                <a:schemeClr val="dk1"/>
              </a:solidFill>
              <a:latin typeface="Arial"/>
              <a:ea typeface="Arial"/>
              <a:cs typeface="Arial"/>
              <a:sym typeface="Arial"/>
            </a:endParaRPr>
          </a:p>
        </p:txBody>
      </p:sp>
      <p:sp>
        <p:nvSpPr>
          <p:cNvPr id="99" name="Google Shape;99;p14">
            <a:extLst>
              <a:ext uri="{FF2B5EF4-FFF2-40B4-BE49-F238E27FC236}">
                <a16:creationId xmlns:a16="http://schemas.microsoft.com/office/drawing/2014/main" id="{8F865C1C-A35C-D1AE-682B-41CA9601EF1D}"/>
              </a:ext>
            </a:extLst>
          </p:cNvPr>
          <p:cNvSpPr txBox="1"/>
          <p:nvPr/>
        </p:nvSpPr>
        <p:spPr>
          <a:xfrm>
            <a:off x="1656175" y="4147475"/>
            <a:ext cx="6049800" cy="772200"/>
          </a:xfrm>
          <a:prstGeom prst="rect">
            <a:avLst/>
          </a:prstGeom>
          <a:noFill/>
          <a:ln>
            <a:noFill/>
          </a:ln>
        </p:spPr>
        <p:txBody>
          <a:bodyPr spcFirstLastPara="1" wrap="square" lIns="91425" tIns="91425" rIns="91425" bIns="91425" anchor="t" anchorCtr="0">
            <a:noAutofit/>
          </a:bodyPr>
          <a:lstStyle/>
          <a:p>
            <a:pPr marL="0" lvl="0" indent="0" algn="ctr" rtl="0">
              <a:lnSpc>
                <a:spcPct val="90000"/>
              </a:lnSpc>
              <a:spcBef>
                <a:spcPts val="1000"/>
              </a:spcBef>
              <a:spcAft>
                <a:spcPts val="0"/>
              </a:spcAft>
              <a:buClr>
                <a:schemeClr val="dk1"/>
              </a:buClr>
              <a:buSzPts val="1100"/>
              <a:buFont typeface="Arial"/>
              <a:buNone/>
            </a:pPr>
            <a:endParaRPr sz="1700" dirty="0">
              <a:solidFill>
                <a:schemeClr val="dk1"/>
              </a:solidFill>
              <a:latin typeface="Calibri"/>
              <a:ea typeface="Calibri"/>
              <a:cs typeface="Calibri"/>
              <a:sym typeface="Calibri"/>
            </a:endParaRPr>
          </a:p>
        </p:txBody>
      </p:sp>
      <p:sp>
        <p:nvSpPr>
          <p:cNvPr id="2" name="TextBox 1">
            <a:extLst>
              <a:ext uri="{FF2B5EF4-FFF2-40B4-BE49-F238E27FC236}">
                <a16:creationId xmlns:a16="http://schemas.microsoft.com/office/drawing/2014/main" id="{7BFB714E-B737-B376-0A6F-34A83105A924}"/>
              </a:ext>
            </a:extLst>
          </p:cNvPr>
          <p:cNvSpPr txBox="1"/>
          <p:nvPr/>
        </p:nvSpPr>
        <p:spPr>
          <a:xfrm>
            <a:off x="1084521" y="2856614"/>
            <a:ext cx="7088372" cy="307777"/>
          </a:xfrm>
          <a:prstGeom prst="rect">
            <a:avLst/>
          </a:prstGeom>
          <a:noFill/>
        </p:spPr>
        <p:txBody>
          <a:bodyPr wrap="square" rtlCol="0">
            <a:spAutoFit/>
          </a:bodyPr>
          <a:lstStyle/>
          <a:p>
            <a:r>
              <a:rPr lang="en-IN" b="0" i="0" dirty="0">
                <a:solidFill>
                  <a:srgbClr val="FFFFFF"/>
                </a:solidFill>
                <a:effectLst/>
                <a:latin typeface="Times New Roman" panose="02020603050405020304" pitchFamily="18" charset="0"/>
              </a:rPr>
              <a:t>241110008</a:t>
            </a:r>
            <a:endParaRPr lang="en-IN" dirty="0"/>
          </a:p>
        </p:txBody>
      </p:sp>
      <p:sp>
        <p:nvSpPr>
          <p:cNvPr id="5" name="TextBox 4">
            <a:extLst>
              <a:ext uri="{FF2B5EF4-FFF2-40B4-BE49-F238E27FC236}">
                <a16:creationId xmlns:a16="http://schemas.microsoft.com/office/drawing/2014/main" id="{6C760CB6-F354-E0BE-6F43-4138E6519B67}"/>
              </a:ext>
            </a:extLst>
          </p:cNvPr>
          <p:cNvSpPr txBox="1"/>
          <p:nvPr/>
        </p:nvSpPr>
        <p:spPr>
          <a:xfrm>
            <a:off x="228070" y="257561"/>
            <a:ext cx="4453005" cy="954107"/>
          </a:xfrm>
          <a:prstGeom prst="rect">
            <a:avLst/>
          </a:prstGeom>
          <a:noFill/>
        </p:spPr>
        <p:txBody>
          <a:bodyPr wrap="square" rtlCol="0">
            <a:spAutoFit/>
          </a:bodyPr>
          <a:lstStyle/>
          <a:p>
            <a:r>
              <a:rPr lang="en-US" sz="2800" dirty="0"/>
              <a:t>Tip Distribution (Stacked Bar Chart)</a:t>
            </a:r>
            <a:endParaRPr lang="en-IN" sz="2000" u="sng" dirty="0">
              <a:latin typeface="Arial Black" panose="020B0A04020102020204" pitchFamily="34" charset="0"/>
            </a:endParaRPr>
          </a:p>
        </p:txBody>
      </p:sp>
      <p:sp>
        <p:nvSpPr>
          <p:cNvPr id="19" name="TextBox 18">
            <a:extLst>
              <a:ext uri="{FF2B5EF4-FFF2-40B4-BE49-F238E27FC236}">
                <a16:creationId xmlns:a16="http://schemas.microsoft.com/office/drawing/2014/main" id="{FB7DE901-36CA-D574-DC37-B8C7A0AEF4B6}"/>
              </a:ext>
            </a:extLst>
          </p:cNvPr>
          <p:cNvSpPr txBox="1"/>
          <p:nvPr/>
        </p:nvSpPr>
        <p:spPr>
          <a:xfrm>
            <a:off x="6253013" y="823390"/>
            <a:ext cx="2490154" cy="3323987"/>
          </a:xfrm>
          <a:prstGeom prst="rect">
            <a:avLst/>
          </a:prstGeom>
          <a:noFill/>
        </p:spPr>
        <p:txBody>
          <a:bodyPr wrap="square" rtlCol="0">
            <a:spAutoFit/>
          </a:bodyPr>
          <a:lstStyle/>
          <a:p>
            <a:pPr marL="285750" indent="-285750">
              <a:buFont typeface="Arial" panose="020B0604020202020204" pitchFamily="34" charset="0"/>
              <a:buChar char="•"/>
            </a:pPr>
            <a:r>
              <a:rPr lang="en-US" dirty="0"/>
              <a:t>X-axis: Tip amount range (e.g., $0–2.99, $3–5.99, etc.)</a:t>
            </a:r>
          </a:p>
          <a:p>
            <a:pPr marL="285750" indent="-285750">
              <a:buFont typeface="Arial" panose="020B0604020202020204" pitchFamily="34" charset="0"/>
              <a:buChar char="•"/>
            </a:pPr>
            <a:r>
              <a:rPr lang="en-IN" dirty="0"/>
              <a:t>Y-axis: Number of trips</a:t>
            </a:r>
          </a:p>
          <a:p>
            <a:pPr marL="285750" indent="-285750">
              <a:buFont typeface="Arial" panose="020B0604020202020204" pitchFamily="34" charset="0"/>
              <a:buChar char="•"/>
            </a:pPr>
            <a:r>
              <a:rPr lang="en-IN" dirty="0"/>
              <a:t>Donut chart provides easy relative comparison.</a:t>
            </a:r>
          </a:p>
          <a:p>
            <a:pPr marL="285750" indent="-285750">
              <a:buFont typeface="Arial" panose="020B0604020202020204" pitchFamily="34" charset="0"/>
              <a:buChar char="•"/>
            </a:pPr>
            <a:r>
              <a:rPr lang="en-US" dirty="0"/>
              <a:t>Stack colors: Payment type used (Cash, Card, Other)</a:t>
            </a:r>
          </a:p>
          <a:p>
            <a:pPr marL="285750" indent="-285750">
              <a:buFont typeface="Arial" panose="020B0604020202020204" pitchFamily="34" charset="0"/>
              <a:buChar char="•"/>
            </a:pPr>
            <a:r>
              <a:rPr lang="en-US" dirty="0"/>
              <a:t>Most trips had tips between $0–$3</a:t>
            </a:r>
          </a:p>
          <a:p>
            <a:pPr marL="285750" indent="-285750">
              <a:buFont typeface="Arial" panose="020B0604020202020204" pitchFamily="34" charset="0"/>
              <a:buChar char="•"/>
            </a:pPr>
            <a:r>
              <a:rPr lang="en-US" dirty="0"/>
              <a:t>Card payments dominate tipping behavior.</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IN" dirty="0"/>
          </a:p>
        </p:txBody>
      </p:sp>
      <p:pic>
        <p:nvPicPr>
          <p:cNvPr id="6" name="Picture 5">
            <a:extLst>
              <a:ext uri="{FF2B5EF4-FFF2-40B4-BE49-F238E27FC236}">
                <a16:creationId xmlns:a16="http://schemas.microsoft.com/office/drawing/2014/main" id="{17319B7E-1E50-984A-B17B-580E6B55E1D1}"/>
              </a:ext>
            </a:extLst>
          </p:cNvPr>
          <p:cNvPicPr>
            <a:picLocks noChangeAspect="1"/>
          </p:cNvPicPr>
          <p:nvPr/>
        </p:nvPicPr>
        <p:blipFill>
          <a:blip r:embed="rId3"/>
          <a:stretch>
            <a:fillRect/>
          </a:stretch>
        </p:blipFill>
        <p:spPr>
          <a:xfrm>
            <a:off x="228070" y="1309227"/>
            <a:ext cx="5882198" cy="2479388"/>
          </a:xfrm>
          <a:prstGeom prst="rect">
            <a:avLst/>
          </a:prstGeom>
        </p:spPr>
      </p:pic>
      <p:sp>
        <p:nvSpPr>
          <p:cNvPr id="9" name="TextBox 8">
            <a:extLst>
              <a:ext uri="{FF2B5EF4-FFF2-40B4-BE49-F238E27FC236}">
                <a16:creationId xmlns:a16="http://schemas.microsoft.com/office/drawing/2014/main" id="{B3C3464F-D8C4-67F3-B2F0-5AAEB7DB39FB}"/>
              </a:ext>
            </a:extLst>
          </p:cNvPr>
          <p:cNvSpPr txBox="1"/>
          <p:nvPr/>
        </p:nvSpPr>
        <p:spPr>
          <a:xfrm>
            <a:off x="2276606" y="2432736"/>
            <a:ext cx="4590788" cy="307777"/>
          </a:xfrm>
          <a:prstGeom prst="rect">
            <a:avLst/>
          </a:prstGeom>
          <a:noFill/>
        </p:spPr>
        <p:txBody>
          <a:bodyPr wrap="square">
            <a:spAutoFit/>
          </a:bodyPr>
          <a:lstStyle/>
          <a:p>
            <a:r>
              <a:rPr lang="en-US" dirty="0"/>
              <a:t>Card payments dominate tipping behavior.</a:t>
            </a:r>
            <a:endParaRPr lang="en-IN" dirty="0"/>
          </a:p>
        </p:txBody>
      </p:sp>
    </p:spTree>
    <p:extLst>
      <p:ext uri="{BB962C8B-B14F-4D97-AF65-F5344CB8AC3E}">
        <p14:creationId xmlns:p14="http://schemas.microsoft.com/office/powerpoint/2010/main" val="41694162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5">
          <a:extLst>
            <a:ext uri="{FF2B5EF4-FFF2-40B4-BE49-F238E27FC236}">
              <a16:creationId xmlns:a16="http://schemas.microsoft.com/office/drawing/2014/main" id="{FB436D15-66A4-0CDF-8F2B-4FD9DA506FA2}"/>
            </a:ext>
          </a:extLst>
        </p:cNvPr>
        <p:cNvGrpSpPr/>
        <p:nvPr/>
      </p:nvGrpSpPr>
      <p:grpSpPr>
        <a:xfrm>
          <a:off x="0" y="0"/>
          <a:ext cx="0" cy="0"/>
          <a:chOff x="0" y="0"/>
          <a:chExt cx="0" cy="0"/>
        </a:xfrm>
      </p:grpSpPr>
      <p:sp>
        <p:nvSpPr>
          <p:cNvPr id="97" name="Google Shape;97;p14">
            <a:extLst>
              <a:ext uri="{FF2B5EF4-FFF2-40B4-BE49-F238E27FC236}">
                <a16:creationId xmlns:a16="http://schemas.microsoft.com/office/drawing/2014/main" id="{95C3EE64-F955-C17C-97EB-93B1D512667C}"/>
              </a:ext>
            </a:extLst>
          </p:cNvPr>
          <p:cNvSpPr/>
          <p:nvPr/>
        </p:nvSpPr>
        <p:spPr>
          <a:xfrm>
            <a:off x="-3445" y="4919870"/>
            <a:ext cx="9150900" cy="223500"/>
          </a:xfrm>
          <a:prstGeom prst="rect">
            <a:avLst/>
          </a:prstGeom>
          <a:solidFill>
            <a:schemeClr val="accent5"/>
          </a:solidFill>
          <a:ln w="25400" cap="flat" cmpd="sng">
            <a:solidFill>
              <a:srgbClr val="1D3155"/>
            </a:solidFill>
            <a:prstDash val="solid"/>
            <a:miter lim="8000"/>
            <a:headEnd type="none" w="sm" len="sm"/>
            <a:tailEnd type="none" w="sm" len="sm"/>
          </a:ln>
        </p:spPr>
        <p:txBody>
          <a:bodyPr spcFirstLastPara="1" wrap="square" lIns="67500" tIns="33750" rIns="67500" bIns="33750" anchor="ctr" anchorCtr="0">
            <a:noAutofit/>
          </a:bodyPr>
          <a:lstStyle/>
          <a:p>
            <a:pPr marL="0" lvl="0" indent="0" algn="l" rtl="0">
              <a:spcBef>
                <a:spcPts val="0"/>
              </a:spcBef>
              <a:spcAft>
                <a:spcPts val="0"/>
              </a:spcAft>
              <a:buClr>
                <a:schemeClr val="lt1"/>
              </a:buClr>
              <a:buSzPts val="900"/>
              <a:buFont typeface="Consolas"/>
              <a:buNone/>
            </a:pPr>
            <a:r>
              <a:rPr lang="en-GB" sz="900" b="1" dirty="0">
                <a:solidFill>
                  <a:schemeClr val="lt1"/>
                </a:solidFill>
                <a:latin typeface="Consolas"/>
                <a:ea typeface="Consolas"/>
                <a:cs typeface="Consolas"/>
                <a:sym typeface="Consolas"/>
              </a:rPr>
              <a:t> CS 661: Big Data Visual Analytics</a:t>
            </a:r>
            <a:endParaRPr lang="en-GB" sz="900" b="0" i="0" u="none" strike="noStrike" cap="none" dirty="0">
              <a:solidFill>
                <a:schemeClr val="dk1"/>
              </a:solidFill>
              <a:latin typeface="Arial"/>
              <a:ea typeface="Arial"/>
              <a:cs typeface="Arial"/>
              <a:sym typeface="Arial"/>
            </a:endParaRPr>
          </a:p>
        </p:txBody>
      </p:sp>
      <p:sp>
        <p:nvSpPr>
          <p:cNvPr id="99" name="Google Shape;99;p14">
            <a:extLst>
              <a:ext uri="{FF2B5EF4-FFF2-40B4-BE49-F238E27FC236}">
                <a16:creationId xmlns:a16="http://schemas.microsoft.com/office/drawing/2014/main" id="{F6BACC06-6098-AFDA-D373-1D17A9937509}"/>
              </a:ext>
            </a:extLst>
          </p:cNvPr>
          <p:cNvSpPr txBox="1"/>
          <p:nvPr/>
        </p:nvSpPr>
        <p:spPr>
          <a:xfrm>
            <a:off x="1656175" y="4147475"/>
            <a:ext cx="6049800" cy="772200"/>
          </a:xfrm>
          <a:prstGeom prst="rect">
            <a:avLst/>
          </a:prstGeom>
          <a:noFill/>
          <a:ln>
            <a:noFill/>
          </a:ln>
        </p:spPr>
        <p:txBody>
          <a:bodyPr spcFirstLastPara="1" wrap="square" lIns="91425" tIns="91425" rIns="91425" bIns="91425" anchor="t" anchorCtr="0">
            <a:noAutofit/>
          </a:bodyPr>
          <a:lstStyle/>
          <a:p>
            <a:pPr marL="0" lvl="0" indent="0" algn="ctr" rtl="0">
              <a:lnSpc>
                <a:spcPct val="90000"/>
              </a:lnSpc>
              <a:spcBef>
                <a:spcPts val="1000"/>
              </a:spcBef>
              <a:spcAft>
                <a:spcPts val="0"/>
              </a:spcAft>
              <a:buClr>
                <a:schemeClr val="dk1"/>
              </a:buClr>
              <a:buSzPts val="1100"/>
              <a:buFont typeface="Arial"/>
              <a:buNone/>
            </a:pPr>
            <a:endParaRPr sz="1700" dirty="0">
              <a:solidFill>
                <a:schemeClr val="dk1"/>
              </a:solidFill>
              <a:latin typeface="Calibri"/>
              <a:ea typeface="Calibri"/>
              <a:cs typeface="Calibri"/>
              <a:sym typeface="Calibri"/>
            </a:endParaRPr>
          </a:p>
        </p:txBody>
      </p:sp>
      <p:sp>
        <p:nvSpPr>
          <p:cNvPr id="100" name="Google Shape;100;p14">
            <a:extLst>
              <a:ext uri="{FF2B5EF4-FFF2-40B4-BE49-F238E27FC236}">
                <a16:creationId xmlns:a16="http://schemas.microsoft.com/office/drawing/2014/main" id="{F9180422-04A5-A982-9DF4-7ED2613C2BD8}"/>
              </a:ext>
            </a:extLst>
          </p:cNvPr>
          <p:cNvSpPr txBox="1"/>
          <p:nvPr/>
        </p:nvSpPr>
        <p:spPr>
          <a:xfrm>
            <a:off x="908400" y="3363525"/>
            <a:ext cx="7721400" cy="61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100" b="1" dirty="0">
              <a:solidFill>
                <a:schemeClr val="dk1"/>
              </a:solidFill>
            </a:endParaRPr>
          </a:p>
        </p:txBody>
      </p:sp>
      <p:sp>
        <p:nvSpPr>
          <p:cNvPr id="2" name="TextBox 1">
            <a:extLst>
              <a:ext uri="{FF2B5EF4-FFF2-40B4-BE49-F238E27FC236}">
                <a16:creationId xmlns:a16="http://schemas.microsoft.com/office/drawing/2014/main" id="{476D7924-5958-FEF1-B619-59B47718B936}"/>
              </a:ext>
            </a:extLst>
          </p:cNvPr>
          <p:cNvSpPr txBox="1"/>
          <p:nvPr/>
        </p:nvSpPr>
        <p:spPr>
          <a:xfrm>
            <a:off x="1084521" y="2856614"/>
            <a:ext cx="7088372" cy="307777"/>
          </a:xfrm>
          <a:prstGeom prst="rect">
            <a:avLst/>
          </a:prstGeom>
          <a:noFill/>
        </p:spPr>
        <p:txBody>
          <a:bodyPr wrap="square" rtlCol="0">
            <a:spAutoFit/>
          </a:bodyPr>
          <a:lstStyle/>
          <a:p>
            <a:r>
              <a:rPr lang="en-IN" b="0" i="0" dirty="0">
                <a:solidFill>
                  <a:srgbClr val="FFFFFF"/>
                </a:solidFill>
                <a:effectLst/>
                <a:latin typeface="Times New Roman" panose="02020603050405020304" pitchFamily="18" charset="0"/>
              </a:rPr>
              <a:t>241110008</a:t>
            </a:r>
            <a:endParaRPr lang="en-IN" dirty="0"/>
          </a:p>
        </p:txBody>
      </p:sp>
      <p:sp>
        <p:nvSpPr>
          <p:cNvPr id="5" name="TextBox 4">
            <a:extLst>
              <a:ext uri="{FF2B5EF4-FFF2-40B4-BE49-F238E27FC236}">
                <a16:creationId xmlns:a16="http://schemas.microsoft.com/office/drawing/2014/main" id="{04698ED6-A3E1-FC4E-DCEE-36DDBF53E407}"/>
              </a:ext>
            </a:extLst>
          </p:cNvPr>
          <p:cNvSpPr txBox="1"/>
          <p:nvPr/>
        </p:nvSpPr>
        <p:spPr>
          <a:xfrm>
            <a:off x="118996" y="604742"/>
            <a:ext cx="5386192" cy="523220"/>
          </a:xfrm>
          <a:prstGeom prst="rect">
            <a:avLst/>
          </a:prstGeom>
          <a:noFill/>
        </p:spPr>
        <p:txBody>
          <a:bodyPr wrap="square" rtlCol="0">
            <a:spAutoFit/>
          </a:bodyPr>
          <a:lstStyle/>
          <a:p>
            <a:r>
              <a:rPr lang="it-IT" sz="2800" dirty="0"/>
              <a:t>Distance vs Fare Scatter Plot</a:t>
            </a:r>
            <a:endParaRPr lang="en-IN" sz="2000" u="sng" dirty="0">
              <a:latin typeface="Arial Black" panose="020B0A04020102020204" pitchFamily="34" charset="0"/>
            </a:endParaRPr>
          </a:p>
        </p:txBody>
      </p:sp>
      <p:pic>
        <p:nvPicPr>
          <p:cNvPr id="9" name="Picture 8">
            <a:extLst>
              <a:ext uri="{FF2B5EF4-FFF2-40B4-BE49-F238E27FC236}">
                <a16:creationId xmlns:a16="http://schemas.microsoft.com/office/drawing/2014/main" id="{9ACA19D3-EC53-3460-7660-A465DC9D7778}"/>
              </a:ext>
            </a:extLst>
          </p:cNvPr>
          <p:cNvPicPr>
            <a:picLocks noChangeAspect="1"/>
          </p:cNvPicPr>
          <p:nvPr/>
        </p:nvPicPr>
        <p:blipFill>
          <a:blip r:embed="rId3"/>
          <a:stretch>
            <a:fillRect/>
          </a:stretch>
        </p:blipFill>
        <p:spPr>
          <a:xfrm>
            <a:off x="2723778" y="1202845"/>
            <a:ext cx="6259007" cy="2964793"/>
          </a:xfrm>
          <a:prstGeom prst="rect">
            <a:avLst/>
          </a:prstGeom>
        </p:spPr>
      </p:pic>
      <p:sp>
        <p:nvSpPr>
          <p:cNvPr id="19" name="TextBox 18">
            <a:extLst>
              <a:ext uri="{FF2B5EF4-FFF2-40B4-BE49-F238E27FC236}">
                <a16:creationId xmlns:a16="http://schemas.microsoft.com/office/drawing/2014/main" id="{63641FBC-3BB2-7D35-2EC4-00E5830B2A00}"/>
              </a:ext>
            </a:extLst>
          </p:cNvPr>
          <p:cNvSpPr txBox="1"/>
          <p:nvPr/>
        </p:nvSpPr>
        <p:spPr>
          <a:xfrm>
            <a:off x="106664" y="1202845"/>
            <a:ext cx="2617114" cy="2893100"/>
          </a:xfrm>
          <a:prstGeom prst="rect">
            <a:avLst/>
          </a:prstGeom>
          <a:noFill/>
        </p:spPr>
        <p:txBody>
          <a:bodyPr wrap="square" rtlCol="0">
            <a:spAutoFit/>
          </a:bodyPr>
          <a:lstStyle/>
          <a:p>
            <a:pPr marL="285750" indent="-285750">
              <a:buFont typeface="Arial" panose="020B0604020202020204" pitchFamily="34" charset="0"/>
              <a:buChar char="•"/>
            </a:pPr>
            <a:r>
              <a:rPr lang="en-US" dirty="0"/>
              <a:t>X-axis: Trip Distance (in kilometers)Y-axis: Total Fare (in USD)</a:t>
            </a:r>
          </a:p>
          <a:p>
            <a:pPr marL="285750" indent="-285750">
              <a:buFont typeface="Arial" panose="020B0604020202020204" pitchFamily="34" charset="0"/>
              <a:buChar char="•"/>
            </a:pPr>
            <a:r>
              <a:rPr lang="en-US" dirty="0"/>
              <a:t>Each dot = one </a:t>
            </a:r>
            <a:r>
              <a:rPr lang="en-US" dirty="0" err="1"/>
              <a:t>trip.Short</a:t>
            </a:r>
            <a:r>
              <a:rPr lang="en-US" dirty="0"/>
              <a:t> trips (left side) usually have low </a:t>
            </a:r>
            <a:r>
              <a:rPr lang="en-US" dirty="0" err="1"/>
              <a:t>fares.Long</a:t>
            </a:r>
            <a:r>
              <a:rPr lang="en-US" dirty="0"/>
              <a:t> trips show more variability (some high fare, some lower than expected).</a:t>
            </a:r>
          </a:p>
          <a:p>
            <a:pPr marL="285750" indent="-285750">
              <a:buFont typeface="Arial" panose="020B0604020202020204" pitchFamily="34" charset="0"/>
              <a:buChar char="•"/>
            </a:pPr>
            <a:r>
              <a:rPr lang="en-US" dirty="0"/>
              <a:t>Trendline shows overall expected fare increases with distance</a:t>
            </a:r>
          </a:p>
          <a:p>
            <a:pPr marL="285750" indent="-285750">
              <a:buFont typeface="Arial" panose="020B0604020202020204" pitchFamily="34" charset="0"/>
              <a:buChar char="•"/>
            </a:pPr>
            <a:endParaRPr lang="en-IN" dirty="0"/>
          </a:p>
        </p:txBody>
      </p:sp>
    </p:spTree>
    <p:extLst>
      <p:ext uri="{BB962C8B-B14F-4D97-AF65-F5344CB8AC3E}">
        <p14:creationId xmlns:p14="http://schemas.microsoft.com/office/powerpoint/2010/main" val="21087205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5">
          <a:extLst>
            <a:ext uri="{FF2B5EF4-FFF2-40B4-BE49-F238E27FC236}">
              <a16:creationId xmlns:a16="http://schemas.microsoft.com/office/drawing/2014/main" id="{1BE1ABDB-F8EF-9802-D985-30CAF9A0B5DF}"/>
            </a:ext>
          </a:extLst>
        </p:cNvPr>
        <p:cNvGrpSpPr/>
        <p:nvPr/>
      </p:nvGrpSpPr>
      <p:grpSpPr>
        <a:xfrm>
          <a:off x="0" y="0"/>
          <a:ext cx="0" cy="0"/>
          <a:chOff x="0" y="0"/>
          <a:chExt cx="0" cy="0"/>
        </a:xfrm>
      </p:grpSpPr>
      <p:sp>
        <p:nvSpPr>
          <p:cNvPr id="97" name="Google Shape;97;p14">
            <a:extLst>
              <a:ext uri="{FF2B5EF4-FFF2-40B4-BE49-F238E27FC236}">
                <a16:creationId xmlns:a16="http://schemas.microsoft.com/office/drawing/2014/main" id="{A424C4BA-842B-28B5-A100-72299E62E6FE}"/>
              </a:ext>
            </a:extLst>
          </p:cNvPr>
          <p:cNvSpPr/>
          <p:nvPr/>
        </p:nvSpPr>
        <p:spPr>
          <a:xfrm>
            <a:off x="-3445" y="4919870"/>
            <a:ext cx="9150900" cy="223500"/>
          </a:xfrm>
          <a:prstGeom prst="rect">
            <a:avLst/>
          </a:prstGeom>
          <a:solidFill>
            <a:schemeClr val="accent5"/>
          </a:solidFill>
          <a:ln w="25400" cap="flat" cmpd="sng">
            <a:solidFill>
              <a:srgbClr val="1D3155"/>
            </a:solidFill>
            <a:prstDash val="solid"/>
            <a:miter lim="8000"/>
            <a:headEnd type="none" w="sm" len="sm"/>
            <a:tailEnd type="none" w="sm" len="sm"/>
          </a:ln>
        </p:spPr>
        <p:txBody>
          <a:bodyPr spcFirstLastPara="1" wrap="square" lIns="67500" tIns="33750" rIns="67500" bIns="33750" anchor="ctr" anchorCtr="0">
            <a:noAutofit/>
          </a:bodyPr>
          <a:lstStyle/>
          <a:p>
            <a:pPr marL="0" lvl="0" indent="0" algn="l" rtl="0">
              <a:spcBef>
                <a:spcPts val="0"/>
              </a:spcBef>
              <a:spcAft>
                <a:spcPts val="0"/>
              </a:spcAft>
              <a:buClr>
                <a:schemeClr val="lt1"/>
              </a:buClr>
              <a:buSzPts val="900"/>
              <a:buFont typeface="Consolas"/>
              <a:buNone/>
            </a:pPr>
            <a:r>
              <a:rPr lang="en-GB" sz="900" b="1" dirty="0">
                <a:solidFill>
                  <a:schemeClr val="lt1"/>
                </a:solidFill>
                <a:latin typeface="Consolas"/>
                <a:ea typeface="Consolas"/>
                <a:cs typeface="Consolas"/>
                <a:sym typeface="Consolas"/>
              </a:rPr>
              <a:t> CS 661: Big Data Visual Analytics</a:t>
            </a:r>
            <a:endParaRPr lang="en-GB" sz="900" b="0" i="0" u="none" strike="noStrike" cap="none" dirty="0">
              <a:solidFill>
                <a:schemeClr val="dk1"/>
              </a:solidFill>
              <a:latin typeface="Arial"/>
              <a:ea typeface="Arial"/>
              <a:cs typeface="Arial"/>
              <a:sym typeface="Arial"/>
            </a:endParaRPr>
          </a:p>
        </p:txBody>
      </p:sp>
      <p:sp>
        <p:nvSpPr>
          <p:cNvPr id="99" name="Google Shape;99;p14">
            <a:extLst>
              <a:ext uri="{FF2B5EF4-FFF2-40B4-BE49-F238E27FC236}">
                <a16:creationId xmlns:a16="http://schemas.microsoft.com/office/drawing/2014/main" id="{32834F87-FA0F-0AFF-BAB7-ACB121A6428E}"/>
              </a:ext>
            </a:extLst>
          </p:cNvPr>
          <p:cNvSpPr txBox="1"/>
          <p:nvPr/>
        </p:nvSpPr>
        <p:spPr>
          <a:xfrm>
            <a:off x="1656175" y="4147475"/>
            <a:ext cx="6049800" cy="772200"/>
          </a:xfrm>
          <a:prstGeom prst="rect">
            <a:avLst/>
          </a:prstGeom>
          <a:noFill/>
          <a:ln>
            <a:noFill/>
          </a:ln>
        </p:spPr>
        <p:txBody>
          <a:bodyPr spcFirstLastPara="1" wrap="square" lIns="91425" tIns="91425" rIns="91425" bIns="91425" anchor="t" anchorCtr="0">
            <a:noAutofit/>
          </a:bodyPr>
          <a:lstStyle/>
          <a:p>
            <a:pPr marL="0" lvl="0" indent="0" algn="ctr" rtl="0">
              <a:lnSpc>
                <a:spcPct val="90000"/>
              </a:lnSpc>
              <a:spcBef>
                <a:spcPts val="1000"/>
              </a:spcBef>
              <a:spcAft>
                <a:spcPts val="0"/>
              </a:spcAft>
              <a:buClr>
                <a:schemeClr val="dk1"/>
              </a:buClr>
              <a:buSzPts val="1100"/>
              <a:buFont typeface="Arial"/>
              <a:buNone/>
            </a:pPr>
            <a:endParaRPr sz="1700" dirty="0">
              <a:solidFill>
                <a:schemeClr val="dk1"/>
              </a:solidFill>
              <a:latin typeface="Calibri"/>
              <a:ea typeface="Calibri"/>
              <a:cs typeface="Calibri"/>
              <a:sym typeface="Calibri"/>
            </a:endParaRPr>
          </a:p>
        </p:txBody>
      </p:sp>
      <p:sp>
        <p:nvSpPr>
          <p:cNvPr id="100" name="Google Shape;100;p14">
            <a:extLst>
              <a:ext uri="{FF2B5EF4-FFF2-40B4-BE49-F238E27FC236}">
                <a16:creationId xmlns:a16="http://schemas.microsoft.com/office/drawing/2014/main" id="{46455790-E41F-F77E-F6DC-1770A2422C1F}"/>
              </a:ext>
            </a:extLst>
          </p:cNvPr>
          <p:cNvSpPr txBox="1"/>
          <p:nvPr/>
        </p:nvSpPr>
        <p:spPr>
          <a:xfrm>
            <a:off x="908400" y="3363525"/>
            <a:ext cx="7721400" cy="61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100" b="1" dirty="0">
              <a:solidFill>
                <a:schemeClr val="dk1"/>
              </a:solidFill>
            </a:endParaRPr>
          </a:p>
        </p:txBody>
      </p:sp>
      <p:sp>
        <p:nvSpPr>
          <p:cNvPr id="2" name="TextBox 1">
            <a:extLst>
              <a:ext uri="{FF2B5EF4-FFF2-40B4-BE49-F238E27FC236}">
                <a16:creationId xmlns:a16="http://schemas.microsoft.com/office/drawing/2014/main" id="{2256D43B-CC1C-4091-B6FF-D08214777C61}"/>
              </a:ext>
            </a:extLst>
          </p:cNvPr>
          <p:cNvSpPr txBox="1"/>
          <p:nvPr/>
        </p:nvSpPr>
        <p:spPr>
          <a:xfrm>
            <a:off x="1084521" y="2856614"/>
            <a:ext cx="7088372" cy="307777"/>
          </a:xfrm>
          <a:prstGeom prst="rect">
            <a:avLst/>
          </a:prstGeom>
          <a:noFill/>
        </p:spPr>
        <p:txBody>
          <a:bodyPr wrap="square" rtlCol="0">
            <a:spAutoFit/>
          </a:bodyPr>
          <a:lstStyle/>
          <a:p>
            <a:r>
              <a:rPr lang="en-IN" b="0" i="0" dirty="0">
                <a:solidFill>
                  <a:srgbClr val="FFFFFF"/>
                </a:solidFill>
                <a:effectLst/>
                <a:latin typeface="Times New Roman" panose="02020603050405020304" pitchFamily="18" charset="0"/>
              </a:rPr>
              <a:t>241110008</a:t>
            </a:r>
            <a:endParaRPr lang="en-IN" dirty="0"/>
          </a:p>
        </p:txBody>
      </p:sp>
      <p:sp>
        <p:nvSpPr>
          <p:cNvPr id="4" name="Subtitle 3">
            <a:extLst>
              <a:ext uri="{FF2B5EF4-FFF2-40B4-BE49-F238E27FC236}">
                <a16:creationId xmlns:a16="http://schemas.microsoft.com/office/drawing/2014/main" id="{881E5033-7C48-BDC0-8C37-B5E1AAB44D78}"/>
              </a:ext>
            </a:extLst>
          </p:cNvPr>
          <p:cNvSpPr>
            <a:spLocks noGrp="1"/>
          </p:cNvSpPr>
          <p:nvPr>
            <p:ph type="subTitle" idx="1"/>
          </p:nvPr>
        </p:nvSpPr>
        <p:spPr>
          <a:xfrm>
            <a:off x="47115" y="1604449"/>
            <a:ext cx="5007642" cy="3263100"/>
          </a:xfrm>
        </p:spPr>
        <p:txBody>
          <a:bodyPr/>
          <a:lstStyle/>
          <a:p>
            <a:pPr>
              <a:buFont typeface="Arial" panose="020B0604020202020204" pitchFamily="34" charset="0"/>
              <a:buChar char="•"/>
            </a:pPr>
            <a:r>
              <a:rPr lang="en-US" sz="1400" dirty="0"/>
              <a:t>Visualizes trip count and revenue patterns across days and hours.</a:t>
            </a:r>
          </a:p>
          <a:p>
            <a:pPr>
              <a:buFont typeface="Arial" panose="020B0604020202020204" pitchFamily="34" charset="0"/>
              <a:buChar char="•"/>
            </a:pPr>
            <a:r>
              <a:rPr lang="en-US" sz="1400" dirty="0"/>
              <a:t>Data filtered by selected month and hour range.</a:t>
            </a:r>
          </a:p>
          <a:p>
            <a:pPr>
              <a:buFont typeface="Arial" panose="020B0604020202020204" pitchFamily="34" charset="0"/>
              <a:buChar char="•"/>
            </a:pPr>
            <a:r>
              <a:rPr lang="en-US" sz="1400" dirty="0"/>
              <a:t>Two views: Number of trips vs Total revenue.</a:t>
            </a:r>
          </a:p>
          <a:p>
            <a:pPr>
              <a:buFont typeface="Arial" panose="020B0604020202020204" pitchFamily="34" charset="0"/>
              <a:buChar char="•"/>
            </a:pPr>
            <a:r>
              <a:rPr lang="en-US" sz="1400" dirty="0"/>
              <a:t>X-axis: Hour of Day | Y-axis: Day of Week.</a:t>
            </a:r>
          </a:p>
          <a:p>
            <a:pPr>
              <a:buFont typeface="Arial" panose="020B0604020202020204" pitchFamily="34" charset="0"/>
              <a:buChar char="•"/>
            </a:pPr>
            <a:r>
              <a:rPr lang="en-US" sz="1400" dirty="0"/>
              <a:t>Brighter colors = higher demand or higher earnings.</a:t>
            </a:r>
          </a:p>
          <a:p>
            <a:pPr>
              <a:buFont typeface="Arial" panose="020B0604020202020204" pitchFamily="34" charset="0"/>
              <a:buChar char="•"/>
            </a:pPr>
            <a:r>
              <a:rPr lang="en-US" sz="1400" dirty="0"/>
              <a:t>Helps identify peak periods and optimize driving strategies.</a:t>
            </a:r>
          </a:p>
          <a:p>
            <a:pPr>
              <a:buFont typeface="Arial" panose="020B0604020202020204" pitchFamily="34" charset="0"/>
              <a:buChar char="•"/>
            </a:pPr>
            <a:endParaRPr lang="en-US" sz="1800" dirty="0"/>
          </a:p>
          <a:p>
            <a:endParaRPr lang="en-IN" dirty="0"/>
          </a:p>
        </p:txBody>
      </p:sp>
      <p:sp>
        <p:nvSpPr>
          <p:cNvPr id="3" name="TextBox 2">
            <a:extLst>
              <a:ext uri="{FF2B5EF4-FFF2-40B4-BE49-F238E27FC236}">
                <a16:creationId xmlns:a16="http://schemas.microsoft.com/office/drawing/2014/main" id="{99350FB4-38D1-72D8-ADFE-03CBDC3E72E6}"/>
              </a:ext>
            </a:extLst>
          </p:cNvPr>
          <p:cNvSpPr txBox="1"/>
          <p:nvPr/>
        </p:nvSpPr>
        <p:spPr>
          <a:xfrm>
            <a:off x="396949" y="1229716"/>
            <a:ext cx="5479311" cy="461665"/>
          </a:xfrm>
          <a:prstGeom prst="rect">
            <a:avLst/>
          </a:prstGeom>
          <a:noFill/>
        </p:spPr>
        <p:txBody>
          <a:bodyPr wrap="square" rtlCol="0">
            <a:spAutoFit/>
          </a:bodyPr>
          <a:lstStyle/>
          <a:p>
            <a:r>
              <a:rPr lang="en-US" sz="2400" u="sng" dirty="0">
                <a:latin typeface="Arial Black" panose="020B0A04020102020204" pitchFamily="34" charset="0"/>
              </a:rPr>
              <a:t>Demand Heatmap</a:t>
            </a:r>
            <a:endParaRPr lang="en-IN" sz="2400" u="sng" dirty="0">
              <a:latin typeface="Arial Black" panose="020B0A04020102020204" pitchFamily="34" charset="0"/>
            </a:endParaRPr>
          </a:p>
        </p:txBody>
      </p:sp>
      <p:pic>
        <p:nvPicPr>
          <p:cNvPr id="6" name="Picture 5">
            <a:extLst>
              <a:ext uri="{FF2B5EF4-FFF2-40B4-BE49-F238E27FC236}">
                <a16:creationId xmlns:a16="http://schemas.microsoft.com/office/drawing/2014/main" id="{BB727E67-01A2-8314-B8F7-94E80DBF707E}"/>
              </a:ext>
            </a:extLst>
          </p:cNvPr>
          <p:cNvPicPr>
            <a:picLocks noChangeAspect="1"/>
          </p:cNvPicPr>
          <p:nvPr/>
        </p:nvPicPr>
        <p:blipFill>
          <a:blip r:embed="rId3"/>
          <a:stretch>
            <a:fillRect/>
          </a:stretch>
        </p:blipFill>
        <p:spPr>
          <a:xfrm>
            <a:off x="5287926" y="599877"/>
            <a:ext cx="3856074" cy="2057603"/>
          </a:xfrm>
          <a:prstGeom prst="rect">
            <a:avLst/>
          </a:prstGeom>
        </p:spPr>
      </p:pic>
      <p:pic>
        <p:nvPicPr>
          <p:cNvPr id="8" name="Picture 7">
            <a:extLst>
              <a:ext uri="{FF2B5EF4-FFF2-40B4-BE49-F238E27FC236}">
                <a16:creationId xmlns:a16="http://schemas.microsoft.com/office/drawing/2014/main" id="{43D76CBD-079E-3E5A-BC42-C94BB0EE2F84}"/>
              </a:ext>
            </a:extLst>
          </p:cNvPr>
          <p:cNvPicPr>
            <a:picLocks noChangeAspect="1"/>
          </p:cNvPicPr>
          <p:nvPr/>
        </p:nvPicPr>
        <p:blipFill>
          <a:blip r:embed="rId4"/>
          <a:stretch>
            <a:fillRect/>
          </a:stretch>
        </p:blipFill>
        <p:spPr>
          <a:xfrm>
            <a:off x="5287926" y="2571750"/>
            <a:ext cx="3856073" cy="2347926"/>
          </a:xfrm>
          <a:prstGeom prst="rect">
            <a:avLst/>
          </a:prstGeom>
        </p:spPr>
      </p:pic>
    </p:spTree>
    <p:extLst>
      <p:ext uri="{BB962C8B-B14F-4D97-AF65-F5344CB8AC3E}">
        <p14:creationId xmlns:p14="http://schemas.microsoft.com/office/powerpoint/2010/main" val="42653429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5">
          <a:extLst>
            <a:ext uri="{FF2B5EF4-FFF2-40B4-BE49-F238E27FC236}">
              <a16:creationId xmlns:a16="http://schemas.microsoft.com/office/drawing/2014/main" id="{224F6DE8-888B-7348-1E18-B0DD65991546}"/>
            </a:ext>
          </a:extLst>
        </p:cNvPr>
        <p:cNvGrpSpPr/>
        <p:nvPr/>
      </p:nvGrpSpPr>
      <p:grpSpPr>
        <a:xfrm>
          <a:off x="0" y="0"/>
          <a:ext cx="0" cy="0"/>
          <a:chOff x="0" y="0"/>
          <a:chExt cx="0" cy="0"/>
        </a:xfrm>
      </p:grpSpPr>
      <p:sp>
        <p:nvSpPr>
          <p:cNvPr id="97" name="Google Shape;97;p14">
            <a:extLst>
              <a:ext uri="{FF2B5EF4-FFF2-40B4-BE49-F238E27FC236}">
                <a16:creationId xmlns:a16="http://schemas.microsoft.com/office/drawing/2014/main" id="{EA8AC47A-8205-BFCC-FE29-17F4B593198E}"/>
              </a:ext>
            </a:extLst>
          </p:cNvPr>
          <p:cNvSpPr/>
          <p:nvPr/>
        </p:nvSpPr>
        <p:spPr>
          <a:xfrm>
            <a:off x="-3445" y="4919870"/>
            <a:ext cx="9150900" cy="223500"/>
          </a:xfrm>
          <a:prstGeom prst="rect">
            <a:avLst/>
          </a:prstGeom>
          <a:solidFill>
            <a:schemeClr val="accent5"/>
          </a:solidFill>
          <a:ln w="25400" cap="flat" cmpd="sng">
            <a:solidFill>
              <a:srgbClr val="1D3155"/>
            </a:solidFill>
            <a:prstDash val="solid"/>
            <a:miter lim="8000"/>
            <a:headEnd type="none" w="sm" len="sm"/>
            <a:tailEnd type="none" w="sm" len="sm"/>
          </a:ln>
        </p:spPr>
        <p:txBody>
          <a:bodyPr spcFirstLastPara="1" wrap="square" lIns="67500" tIns="33750" rIns="67500" bIns="33750" anchor="ctr" anchorCtr="0">
            <a:noAutofit/>
          </a:bodyPr>
          <a:lstStyle/>
          <a:p>
            <a:pPr marL="0" lvl="0" indent="0" algn="l" rtl="0">
              <a:spcBef>
                <a:spcPts val="0"/>
              </a:spcBef>
              <a:spcAft>
                <a:spcPts val="0"/>
              </a:spcAft>
              <a:buClr>
                <a:schemeClr val="lt1"/>
              </a:buClr>
              <a:buSzPts val="900"/>
              <a:buFont typeface="Consolas"/>
              <a:buNone/>
            </a:pPr>
            <a:r>
              <a:rPr lang="en-GB" sz="900" b="1" dirty="0">
                <a:solidFill>
                  <a:schemeClr val="lt1"/>
                </a:solidFill>
                <a:latin typeface="Consolas"/>
                <a:ea typeface="Consolas"/>
                <a:cs typeface="Consolas"/>
                <a:sym typeface="Consolas"/>
              </a:rPr>
              <a:t> CS 661: Big Data Visual Analytics</a:t>
            </a:r>
            <a:endParaRPr lang="en-GB" sz="900" b="0" i="0" u="none" strike="noStrike" cap="none" dirty="0">
              <a:solidFill>
                <a:schemeClr val="dk1"/>
              </a:solidFill>
              <a:latin typeface="Arial"/>
              <a:ea typeface="Arial"/>
              <a:cs typeface="Arial"/>
              <a:sym typeface="Arial"/>
            </a:endParaRPr>
          </a:p>
        </p:txBody>
      </p:sp>
      <p:sp>
        <p:nvSpPr>
          <p:cNvPr id="99" name="Google Shape;99;p14">
            <a:extLst>
              <a:ext uri="{FF2B5EF4-FFF2-40B4-BE49-F238E27FC236}">
                <a16:creationId xmlns:a16="http://schemas.microsoft.com/office/drawing/2014/main" id="{74F4876A-BBE3-BD97-CE93-726260CE311B}"/>
              </a:ext>
            </a:extLst>
          </p:cNvPr>
          <p:cNvSpPr txBox="1"/>
          <p:nvPr/>
        </p:nvSpPr>
        <p:spPr>
          <a:xfrm>
            <a:off x="1656175" y="4147475"/>
            <a:ext cx="6049800" cy="772200"/>
          </a:xfrm>
          <a:prstGeom prst="rect">
            <a:avLst/>
          </a:prstGeom>
          <a:noFill/>
          <a:ln>
            <a:noFill/>
          </a:ln>
        </p:spPr>
        <p:txBody>
          <a:bodyPr spcFirstLastPara="1" wrap="square" lIns="91425" tIns="91425" rIns="91425" bIns="91425" anchor="t" anchorCtr="0">
            <a:noAutofit/>
          </a:bodyPr>
          <a:lstStyle/>
          <a:p>
            <a:pPr marL="0" lvl="0" indent="0" algn="ctr" rtl="0">
              <a:lnSpc>
                <a:spcPct val="90000"/>
              </a:lnSpc>
              <a:spcBef>
                <a:spcPts val="1000"/>
              </a:spcBef>
              <a:spcAft>
                <a:spcPts val="0"/>
              </a:spcAft>
              <a:buClr>
                <a:schemeClr val="dk1"/>
              </a:buClr>
              <a:buSzPts val="1100"/>
              <a:buFont typeface="Arial"/>
              <a:buNone/>
            </a:pPr>
            <a:endParaRPr sz="1700" dirty="0">
              <a:solidFill>
                <a:schemeClr val="dk1"/>
              </a:solidFill>
              <a:latin typeface="Calibri"/>
              <a:ea typeface="Calibri"/>
              <a:cs typeface="Calibri"/>
              <a:sym typeface="Calibri"/>
            </a:endParaRPr>
          </a:p>
        </p:txBody>
      </p:sp>
      <p:sp>
        <p:nvSpPr>
          <p:cNvPr id="100" name="Google Shape;100;p14">
            <a:extLst>
              <a:ext uri="{FF2B5EF4-FFF2-40B4-BE49-F238E27FC236}">
                <a16:creationId xmlns:a16="http://schemas.microsoft.com/office/drawing/2014/main" id="{3BA649AA-657E-3722-58B5-556CC82B5349}"/>
              </a:ext>
            </a:extLst>
          </p:cNvPr>
          <p:cNvSpPr txBox="1"/>
          <p:nvPr/>
        </p:nvSpPr>
        <p:spPr>
          <a:xfrm>
            <a:off x="908400" y="3363525"/>
            <a:ext cx="7721400" cy="61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100" b="1" dirty="0">
              <a:solidFill>
                <a:schemeClr val="dk1"/>
              </a:solidFill>
            </a:endParaRPr>
          </a:p>
        </p:txBody>
      </p:sp>
      <p:sp>
        <p:nvSpPr>
          <p:cNvPr id="2" name="TextBox 1">
            <a:extLst>
              <a:ext uri="{FF2B5EF4-FFF2-40B4-BE49-F238E27FC236}">
                <a16:creationId xmlns:a16="http://schemas.microsoft.com/office/drawing/2014/main" id="{DF8A9321-D2E8-0305-E03F-0F237FD72FD4}"/>
              </a:ext>
            </a:extLst>
          </p:cNvPr>
          <p:cNvSpPr txBox="1"/>
          <p:nvPr/>
        </p:nvSpPr>
        <p:spPr>
          <a:xfrm>
            <a:off x="1084521" y="2856614"/>
            <a:ext cx="7088372" cy="307777"/>
          </a:xfrm>
          <a:prstGeom prst="rect">
            <a:avLst/>
          </a:prstGeom>
          <a:noFill/>
        </p:spPr>
        <p:txBody>
          <a:bodyPr wrap="square" rtlCol="0">
            <a:spAutoFit/>
          </a:bodyPr>
          <a:lstStyle/>
          <a:p>
            <a:r>
              <a:rPr lang="en-IN" b="0" i="0" dirty="0">
                <a:solidFill>
                  <a:srgbClr val="FFFFFF"/>
                </a:solidFill>
                <a:effectLst/>
                <a:latin typeface="Times New Roman" panose="02020603050405020304" pitchFamily="18" charset="0"/>
              </a:rPr>
              <a:t>241110008</a:t>
            </a:r>
            <a:endParaRPr lang="en-IN" dirty="0"/>
          </a:p>
        </p:txBody>
      </p:sp>
      <p:sp>
        <p:nvSpPr>
          <p:cNvPr id="4" name="Subtitle 3">
            <a:extLst>
              <a:ext uri="{FF2B5EF4-FFF2-40B4-BE49-F238E27FC236}">
                <a16:creationId xmlns:a16="http://schemas.microsoft.com/office/drawing/2014/main" id="{A1079042-7B0F-B551-C4B6-C12252B5BFB8}"/>
              </a:ext>
            </a:extLst>
          </p:cNvPr>
          <p:cNvSpPr>
            <a:spLocks noGrp="1"/>
          </p:cNvSpPr>
          <p:nvPr>
            <p:ph type="subTitle" idx="1"/>
          </p:nvPr>
        </p:nvSpPr>
        <p:spPr>
          <a:xfrm>
            <a:off x="0" y="1603086"/>
            <a:ext cx="4701896" cy="3263100"/>
          </a:xfrm>
        </p:spPr>
        <p:txBody>
          <a:bodyPr/>
          <a:lstStyle/>
          <a:p>
            <a:pPr>
              <a:buFont typeface="Arial" panose="020B0604020202020204" pitchFamily="34" charset="0"/>
              <a:buChar char="•"/>
            </a:pPr>
            <a:r>
              <a:rPr lang="en-US" sz="1600" dirty="0">
                <a:latin typeface="+mn-lt"/>
              </a:rPr>
              <a:t>Analyzes fare earned per mile across trips.</a:t>
            </a:r>
          </a:p>
          <a:p>
            <a:pPr>
              <a:buFont typeface="Arial" panose="020B0604020202020204" pitchFamily="34" charset="0"/>
              <a:buChar char="•"/>
            </a:pPr>
            <a:r>
              <a:rPr lang="en-US" sz="1600" dirty="0">
                <a:latin typeface="+mn-lt"/>
              </a:rPr>
              <a:t>Filters data by date and hour range.</a:t>
            </a:r>
          </a:p>
          <a:p>
            <a:pPr>
              <a:buFont typeface="Arial" panose="020B0604020202020204" pitchFamily="34" charset="0"/>
              <a:buChar char="•"/>
            </a:pPr>
            <a:r>
              <a:rPr lang="en-US" sz="1600" dirty="0">
                <a:latin typeface="+mn-lt"/>
              </a:rPr>
              <a:t>Visualizes top 15 pickup locations and hourly efficiency.</a:t>
            </a:r>
          </a:p>
          <a:p>
            <a:pPr>
              <a:buFont typeface="Arial" panose="020B0604020202020204" pitchFamily="34" charset="0"/>
              <a:buChar char="•"/>
            </a:pPr>
            <a:r>
              <a:rPr lang="en-US" sz="1600" dirty="0">
                <a:latin typeface="+mn-lt"/>
              </a:rPr>
              <a:t>Scatter plot shows fare efficiency vs trip distance.</a:t>
            </a:r>
          </a:p>
          <a:p>
            <a:pPr>
              <a:buFont typeface="Arial" panose="020B0604020202020204" pitchFamily="34" charset="0"/>
              <a:buChar char="•"/>
            </a:pPr>
            <a:r>
              <a:rPr lang="en-US" sz="1600" dirty="0">
                <a:latin typeface="+mn-lt"/>
              </a:rPr>
              <a:t>Helps identify profitable zones and optimal working hours.</a:t>
            </a:r>
          </a:p>
          <a:p>
            <a:pPr>
              <a:buFont typeface="Arial" panose="020B0604020202020204" pitchFamily="34" charset="0"/>
              <a:buChar char="•"/>
            </a:pPr>
            <a:r>
              <a:rPr lang="en-US" sz="1600" dirty="0">
                <a:latin typeface="+mn-lt"/>
              </a:rPr>
              <a:t>Uncovering when and where taxi trips deliver the highest returns.</a:t>
            </a:r>
          </a:p>
          <a:p>
            <a:endParaRPr lang="en-IN" dirty="0"/>
          </a:p>
        </p:txBody>
      </p:sp>
      <p:sp>
        <p:nvSpPr>
          <p:cNvPr id="3" name="TextBox 2">
            <a:extLst>
              <a:ext uri="{FF2B5EF4-FFF2-40B4-BE49-F238E27FC236}">
                <a16:creationId xmlns:a16="http://schemas.microsoft.com/office/drawing/2014/main" id="{7D26AD5A-822A-01E6-2F0B-67C1B9386C10}"/>
              </a:ext>
            </a:extLst>
          </p:cNvPr>
          <p:cNvSpPr txBox="1"/>
          <p:nvPr/>
        </p:nvSpPr>
        <p:spPr>
          <a:xfrm>
            <a:off x="287807" y="1233754"/>
            <a:ext cx="4642884" cy="461665"/>
          </a:xfrm>
          <a:prstGeom prst="rect">
            <a:avLst/>
          </a:prstGeom>
          <a:noFill/>
        </p:spPr>
        <p:txBody>
          <a:bodyPr wrap="square" rtlCol="0">
            <a:spAutoFit/>
          </a:bodyPr>
          <a:lstStyle/>
          <a:p>
            <a:r>
              <a:rPr lang="en-IN" sz="2400" u="sng" dirty="0">
                <a:latin typeface="Arial Black" panose="020B0A04020102020204" pitchFamily="34" charset="0"/>
              </a:rPr>
              <a:t>Fare Efficiency Analysis</a:t>
            </a:r>
          </a:p>
        </p:txBody>
      </p:sp>
      <p:pic>
        <p:nvPicPr>
          <p:cNvPr id="6" name="Picture 5">
            <a:extLst>
              <a:ext uri="{FF2B5EF4-FFF2-40B4-BE49-F238E27FC236}">
                <a16:creationId xmlns:a16="http://schemas.microsoft.com/office/drawing/2014/main" id="{A87CAEFE-2370-7F68-16D2-43A2B5D341F3}"/>
              </a:ext>
            </a:extLst>
          </p:cNvPr>
          <p:cNvPicPr>
            <a:picLocks noChangeAspect="1"/>
          </p:cNvPicPr>
          <p:nvPr/>
        </p:nvPicPr>
        <p:blipFill>
          <a:blip r:embed="rId3"/>
          <a:stretch>
            <a:fillRect/>
          </a:stretch>
        </p:blipFill>
        <p:spPr>
          <a:xfrm>
            <a:off x="5311036" y="519265"/>
            <a:ext cx="3832964" cy="1572582"/>
          </a:xfrm>
          <a:prstGeom prst="rect">
            <a:avLst/>
          </a:prstGeom>
        </p:spPr>
      </p:pic>
      <p:pic>
        <p:nvPicPr>
          <p:cNvPr id="8" name="Picture 7">
            <a:extLst>
              <a:ext uri="{FF2B5EF4-FFF2-40B4-BE49-F238E27FC236}">
                <a16:creationId xmlns:a16="http://schemas.microsoft.com/office/drawing/2014/main" id="{DEF0F43B-8832-D2C5-E81F-0C3BD0D31C56}"/>
              </a:ext>
            </a:extLst>
          </p:cNvPr>
          <p:cNvPicPr>
            <a:picLocks noChangeAspect="1"/>
          </p:cNvPicPr>
          <p:nvPr/>
        </p:nvPicPr>
        <p:blipFill>
          <a:blip r:embed="rId4"/>
          <a:stretch>
            <a:fillRect/>
          </a:stretch>
        </p:blipFill>
        <p:spPr>
          <a:xfrm>
            <a:off x="5337153" y="2091847"/>
            <a:ext cx="3780730" cy="1760439"/>
          </a:xfrm>
          <a:prstGeom prst="rect">
            <a:avLst/>
          </a:prstGeom>
        </p:spPr>
      </p:pic>
    </p:spTree>
    <p:extLst>
      <p:ext uri="{BB962C8B-B14F-4D97-AF65-F5344CB8AC3E}">
        <p14:creationId xmlns:p14="http://schemas.microsoft.com/office/powerpoint/2010/main" val="17865885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5">
          <a:extLst>
            <a:ext uri="{FF2B5EF4-FFF2-40B4-BE49-F238E27FC236}">
              <a16:creationId xmlns:a16="http://schemas.microsoft.com/office/drawing/2014/main" id="{D0E308E2-8625-2F2E-38CD-E1EBE4A7320F}"/>
            </a:ext>
          </a:extLst>
        </p:cNvPr>
        <p:cNvGrpSpPr/>
        <p:nvPr/>
      </p:nvGrpSpPr>
      <p:grpSpPr>
        <a:xfrm>
          <a:off x="0" y="0"/>
          <a:ext cx="0" cy="0"/>
          <a:chOff x="0" y="0"/>
          <a:chExt cx="0" cy="0"/>
        </a:xfrm>
      </p:grpSpPr>
      <p:sp>
        <p:nvSpPr>
          <p:cNvPr id="97" name="Google Shape;97;p14">
            <a:extLst>
              <a:ext uri="{FF2B5EF4-FFF2-40B4-BE49-F238E27FC236}">
                <a16:creationId xmlns:a16="http://schemas.microsoft.com/office/drawing/2014/main" id="{66B419E1-92BC-A69B-88FC-70A758023D4A}"/>
              </a:ext>
            </a:extLst>
          </p:cNvPr>
          <p:cNvSpPr/>
          <p:nvPr/>
        </p:nvSpPr>
        <p:spPr>
          <a:xfrm>
            <a:off x="-3445" y="4919870"/>
            <a:ext cx="9150900" cy="223500"/>
          </a:xfrm>
          <a:prstGeom prst="rect">
            <a:avLst/>
          </a:prstGeom>
          <a:solidFill>
            <a:schemeClr val="accent5"/>
          </a:solidFill>
          <a:ln w="25400" cap="flat" cmpd="sng">
            <a:solidFill>
              <a:srgbClr val="1D3155"/>
            </a:solidFill>
            <a:prstDash val="solid"/>
            <a:miter lim="8000"/>
            <a:headEnd type="none" w="sm" len="sm"/>
            <a:tailEnd type="none" w="sm" len="sm"/>
          </a:ln>
        </p:spPr>
        <p:txBody>
          <a:bodyPr spcFirstLastPara="1" wrap="square" lIns="67500" tIns="33750" rIns="67500" bIns="33750" anchor="ctr" anchorCtr="0">
            <a:noAutofit/>
          </a:bodyPr>
          <a:lstStyle/>
          <a:p>
            <a:pPr marL="0" lvl="0" indent="0" algn="l" rtl="0">
              <a:spcBef>
                <a:spcPts val="0"/>
              </a:spcBef>
              <a:spcAft>
                <a:spcPts val="0"/>
              </a:spcAft>
              <a:buClr>
                <a:schemeClr val="lt1"/>
              </a:buClr>
              <a:buSzPts val="900"/>
              <a:buFont typeface="Consolas"/>
              <a:buNone/>
            </a:pPr>
            <a:r>
              <a:rPr lang="en-GB" sz="900" b="1" dirty="0">
                <a:solidFill>
                  <a:schemeClr val="lt1"/>
                </a:solidFill>
                <a:latin typeface="Consolas"/>
                <a:ea typeface="Consolas"/>
                <a:cs typeface="Consolas"/>
                <a:sym typeface="Consolas"/>
              </a:rPr>
              <a:t> CS 661: Big Data Visual Analytics</a:t>
            </a:r>
            <a:endParaRPr lang="en-GB" sz="900" b="0" i="0" u="none" strike="noStrike" cap="none" dirty="0">
              <a:solidFill>
                <a:schemeClr val="dk1"/>
              </a:solidFill>
              <a:latin typeface="Arial"/>
              <a:ea typeface="Arial"/>
              <a:cs typeface="Arial"/>
              <a:sym typeface="Arial"/>
            </a:endParaRPr>
          </a:p>
        </p:txBody>
      </p:sp>
      <p:sp>
        <p:nvSpPr>
          <p:cNvPr id="99" name="Google Shape;99;p14">
            <a:extLst>
              <a:ext uri="{FF2B5EF4-FFF2-40B4-BE49-F238E27FC236}">
                <a16:creationId xmlns:a16="http://schemas.microsoft.com/office/drawing/2014/main" id="{55FEF664-7B85-0361-D471-DDC1C2F9306E}"/>
              </a:ext>
            </a:extLst>
          </p:cNvPr>
          <p:cNvSpPr txBox="1"/>
          <p:nvPr/>
        </p:nvSpPr>
        <p:spPr>
          <a:xfrm>
            <a:off x="1656175" y="4147475"/>
            <a:ext cx="6049800" cy="772200"/>
          </a:xfrm>
          <a:prstGeom prst="rect">
            <a:avLst/>
          </a:prstGeom>
          <a:noFill/>
          <a:ln>
            <a:noFill/>
          </a:ln>
        </p:spPr>
        <p:txBody>
          <a:bodyPr spcFirstLastPara="1" wrap="square" lIns="91425" tIns="91425" rIns="91425" bIns="91425" anchor="t" anchorCtr="0">
            <a:noAutofit/>
          </a:bodyPr>
          <a:lstStyle/>
          <a:p>
            <a:pPr marL="0" lvl="0" indent="0" algn="ctr" rtl="0">
              <a:lnSpc>
                <a:spcPct val="90000"/>
              </a:lnSpc>
              <a:spcBef>
                <a:spcPts val="1000"/>
              </a:spcBef>
              <a:spcAft>
                <a:spcPts val="0"/>
              </a:spcAft>
              <a:buClr>
                <a:schemeClr val="dk1"/>
              </a:buClr>
              <a:buSzPts val="1100"/>
              <a:buFont typeface="Arial"/>
              <a:buNone/>
            </a:pPr>
            <a:endParaRPr sz="1700" dirty="0">
              <a:solidFill>
                <a:schemeClr val="dk1"/>
              </a:solidFill>
              <a:latin typeface="Calibri"/>
              <a:ea typeface="Calibri"/>
              <a:cs typeface="Calibri"/>
              <a:sym typeface="Calibri"/>
            </a:endParaRPr>
          </a:p>
        </p:txBody>
      </p:sp>
      <p:sp>
        <p:nvSpPr>
          <p:cNvPr id="100" name="Google Shape;100;p14">
            <a:extLst>
              <a:ext uri="{FF2B5EF4-FFF2-40B4-BE49-F238E27FC236}">
                <a16:creationId xmlns:a16="http://schemas.microsoft.com/office/drawing/2014/main" id="{303DB94B-13AC-3AC1-796B-27D63412C975}"/>
              </a:ext>
            </a:extLst>
          </p:cNvPr>
          <p:cNvSpPr txBox="1"/>
          <p:nvPr/>
        </p:nvSpPr>
        <p:spPr>
          <a:xfrm>
            <a:off x="908400" y="3363525"/>
            <a:ext cx="7721400" cy="61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100" b="1" dirty="0">
              <a:solidFill>
                <a:schemeClr val="dk1"/>
              </a:solidFill>
            </a:endParaRPr>
          </a:p>
        </p:txBody>
      </p:sp>
      <p:sp>
        <p:nvSpPr>
          <p:cNvPr id="2" name="TextBox 1">
            <a:extLst>
              <a:ext uri="{FF2B5EF4-FFF2-40B4-BE49-F238E27FC236}">
                <a16:creationId xmlns:a16="http://schemas.microsoft.com/office/drawing/2014/main" id="{8C2BB502-FD18-6FFE-6C8E-C68ECA4AEE06}"/>
              </a:ext>
            </a:extLst>
          </p:cNvPr>
          <p:cNvSpPr txBox="1"/>
          <p:nvPr/>
        </p:nvSpPr>
        <p:spPr>
          <a:xfrm>
            <a:off x="1084521" y="2856614"/>
            <a:ext cx="7088372" cy="307777"/>
          </a:xfrm>
          <a:prstGeom prst="rect">
            <a:avLst/>
          </a:prstGeom>
          <a:noFill/>
        </p:spPr>
        <p:txBody>
          <a:bodyPr wrap="square" rtlCol="0">
            <a:spAutoFit/>
          </a:bodyPr>
          <a:lstStyle/>
          <a:p>
            <a:r>
              <a:rPr lang="en-IN" b="0" i="0" dirty="0">
                <a:solidFill>
                  <a:srgbClr val="FFFFFF"/>
                </a:solidFill>
                <a:effectLst/>
                <a:latin typeface="Times New Roman" panose="02020603050405020304" pitchFamily="18" charset="0"/>
              </a:rPr>
              <a:t>241110008</a:t>
            </a:r>
            <a:endParaRPr lang="en-IN" dirty="0"/>
          </a:p>
        </p:txBody>
      </p:sp>
      <p:sp>
        <p:nvSpPr>
          <p:cNvPr id="3" name="Rectangle 1">
            <a:extLst>
              <a:ext uri="{FF2B5EF4-FFF2-40B4-BE49-F238E27FC236}">
                <a16:creationId xmlns:a16="http://schemas.microsoft.com/office/drawing/2014/main" id="{A3AFF01A-4C8D-83C0-530A-E5F1C22B609D}"/>
              </a:ext>
            </a:extLst>
          </p:cNvPr>
          <p:cNvSpPr>
            <a:spLocks noGrp="1" noChangeArrowheads="1"/>
          </p:cNvSpPr>
          <p:nvPr>
            <p:ph type="subTitle" idx="1"/>
          </p:nvPr>
        </p:nvSpPr>
        <p:spPr bwMode="auto">
          <a:xfrm>
            <a:off x="-3445" y="1586149"/>
            <a:ext cx="4110016"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defTabSz="914400" rtl="0" eaLnBrk="0" fontAlgn="base" latinLnBrk="0" hangingPunct="0">
              <a:lnSpc>
                <a:spcPct val="100000"/>
              </a:lnSpc>
              <a:spcBef>
                <a:spcPct val="0"/>
              </a:spcBef>
              <a:spcAft>
                <a:spcPct val="0"/>
              </a:spcAft>
              <a:buClrTx/>
              <a:buSzTx/>
              <a:buFontTx/>
              <a:buChar char="•"/>
              <a:tabLst/>
            </a:pPr>
            <a:r>
              <a:rPr kumimoji="0" lang="en-US" altLang="en-US" sz="1400" i="0" u="none" strike="noStrike" cap="none" normalizeH="0" baseline="0" dirty="0">
                <a:ln>
                  <a:noFill/>
                </a:ln>
                <a:solidFill>
                  <a:schemeClr val="tx1"/>
                </a:solidFill>
                <a:effectLst/>
                <a:latin typeface="Arial" panose="020B0604020202020204" pitchFamily="34" charset="0"/>
              </a:rPr>
              <a:t>Data filtered by selected date, hour range, and optionally vendor and payment type.</a:t>
            </a:r>
          </a:p>
          <a:p>
            <a:pPr marL="0" marR="0" lvl="0" indent="0" defTabSz="914400" rtl="0" eaLnBrk="0" fontAlgn="base" latinLnBrk="0" hangingPunct="0">
              <a:lnSpc>
                <a:spcPct val="100000"/>
              </a:lnSpc>
              <a:spcBef>
                <a:spcPct val="0"/>
              </a:spcBef>
              <a:spcAft>
                <a:spcPct val="0"/>
              </a:spcAft>
              <a:buClrTx/>
              <a:buSzTx/>
              <a:buFontTx/>
              <a:buChar char="•"/>
              <a:tabLst/>
            </a:pPr>
            <a:r>
              <a:rPr kumimoji="0" lang="en-US" altLang="en-US" sz="1400" i="0" u="none" strike="noStrike" cap="none" normalizeH="0" baseline="0" dirty="0">
                <a:ln>
                  <a:noFill/>
                </a:ln>
                <a:solidFill>
                  <a:schemeClr val="tx1"/>
                </a:solidFill>
                <a:effectLst/>
                <a:latin typeface="Arial" panose="020B0604020202020204" pitchFamily="34" charset="0"/>
              </a:rPr>
              <a:t>Compares hourly distribution of airport trips and non-airport trips.</a:t>
            </a:r>
          </a:p>
          <a:p>
            <a:pPr marL="0" marR="0" lvl="0" indent="0" defTabSz="914400" rtl="0" eaLnBrk="0" fontAlgn="base" latinLnBrk="0" hangingPunct="0">
              <a:lnSpc>
                <a:spcPct val="100000"/>
              </a:lnSpc>
              <a:spcBef>
                <a:spcPct val="0"/>
              </a:spcBef>
              <a:spcAft>
                <a:spcPct val="0"/>
              </a:spcAft>
              <a:buClrTx/>
              <a:buSzTx/>
              <a:buFontTx/>
              <a:buChar char="•"/>
              <a:tabLst/>
            </a:pPr>
            <a:r>
              <a:rPr kumimoji="0" lang="en-US" altLang="en-US" sz="1400" i="0" u="none" strike="noStrike" cap="none" normalizeH="0" baseline="0" dirty="0">
                <a:ln>
                  <a:noFill/>
                </a:ln>
                <a:solidFill>
                  <a:schemeClr val="tx1"/>
                </a:solidFill>
                <a:effectLst/>
                <a:latin typeface="Arial" panose="020B0604020202020204" pitchFamily="34" charset="0"/>
              </a:rPr>
              <a:t>Line chart plots trip counts for each hour of the day (0–23).</a:t>
            </a:r>
          </a:p>
          <a:p>
            <a:pPr marL="0" marR="0" lvl="0" indent="0" defTabSz="914400" rtl="0" eaLnBrk="0" fontAlgn="base" latinLnBrk="0" hangingPunct="0">
              <a:lnSpc>
                <a:spcPct val="100000"/>
              </a:lnSpc>
              <a:spcBef>
                <a:spcPct val="0"/>
              </a:spcBef>
              <a:spcAft>
                <a:spcPct val="0"/>
              </a:spcAft>
              <a:buClrTx/>
              <a:buSzTx/>
              <a:buFontTx/>
              <a:buChar char="•"/>
              <a:tabLst/>
            </a:pPr>
            <a:r>
              <a:rPr kumimoji="0" lang="en-US" altLang="en-US" sz="1400" i="0" u="none" strike="noStrike" cap="none" normalizeH="0" baseline="0" dirty="0">
                <a:ln>
                  <a:noFill/>
                </a:ln>
                <a:solidFill>
                  <a:schemeClr val="tx1"/>
                </a:solidFill>
                <a:effectLst/>
                <a:latin typeface="Arial" panose="020B0604020202020204" pitchFamily="34" charset="0"/>
              </a:rPr>
              <a:t>Helps identify peak times for airport and city trips separately.</a:t>
            </a:r>
          </a:p>
          <a:p>
            <a:pPr marL="0" marR="0" lvl="0" indent="0" defTabSz="914400" rtl="0" eaLnBrk="0" fontAlgn="base" latinLnBrk="0" hangingPunct="0">
              <a:lnSpc>
                <a:spcPct val="100000"/>
              </a:lnSpc>
              <a:spcBef>
                <a:spcPct val="0"/>
              </a:spcBef>
              <a:spcAft>
                <a:spcPct val="0"/>
              </a:spcAft>
              <a:buClrTx/>
              <a:buSzTx/>
              <a:buFontTx/>
              <a:buChar char="•"/>
              <a:tabLst/>
            </a:pPr>
            <a:r>
              <a:rPr kumimoji="0" lang="en-US" altLang="en-US" sz="1400" i="0" u="none" strike="noStrike" cap="none" normalizeH="0" baseline="0" dirty="0">
                <a:ln>
                  <a:noFill/>
                </a:ln>
                <a:solidFill>
                  <a:schemeClr val="tx1"/>
                </a:solidFill>
                <a:effectLst/>
                <a:latin typeface="Arial" panose="020B0604020202020204" pitchFamily="34" charset="0"/>
              </a:rPr>
              <a:t>Understanding when airport trips surge compared to regular city trips.</a:t>
            </a:r>
          </a:p>
          <a:p>
            <a:pPr marL="0" marR="0" lvl="0" indent="0" defTabSz="914400" rtl="0" eaLnBrk="0" fontAlgn="base" latinLnBrk="0" hangingPunct="0">
              <a:lnSpc>
                <a:spcPct val="100000"/>
              </a:lnSpc>
              <a:spcBef>
                <a:spcPct val="0"/>
              </a:spcBef>
              <a:spcAft>
                <a:spcPct val="0"/>
              </a:spcAft>
              <a:buClrTx/>
              <a:buSzTx/>
              <a:buFontTx/>
              <a:buChar char="•"/>
              <a:tabLst/>
            </a:pPr>
            <a:endParaRPr kumimoji="0" lang="en-US" altLang="en-US" sz="140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400" i="0" u="none" strike="noStrike" cap="none" normalizeH="0" baseline="0" dirty="0">
              <a:ln>
                <a:noFill/>
              </a:ln>
              <a:solidFill>
                <a:schemeClr val="tx1"/>
              </a:solidFill>
              <a:effectLst/>
              <a:latin typeface="Arial" panose="020B0604020202020204" pitchFamily="34" charset="0"/>
            </a:endParaRPr>
          </a:p>
        </p:txBody>
      </p:sp>
      <p:sp>
        <p:nvSpPr>
          <p:cNvPr id="5" name="TextBox 4">
            <a:extLst>
              <a:ext uri="{FF2B5EF4-FFF2-40B4-BE49-F238E27FC236}">
                <a16:creationId xmlns:a16="http://schemas.microsoft.com/office/drawing/2014/main" id="{0C7E8197-F99F-6D29-4266-EBCFBDEA69C8}"/>
              </a:ext>
            </a:extLst>
          </p:cNvPr>
          <p:cNvSpPr txBox="1"/>
          <p:nvPr/>
        </p:nvSpPr>
        <p:spPr>
          <a:xfrm>
            <a:off x="-50105" y="1186039"/>
            <a:ext cx="5386192" cy="400110"/>
          </a:xfrm>
          <a:prstGeom prst="rect">
            <a:avLst/>
          </a:prstGeom>
          <a:noFill/>
        </p:spPr>
        <p:txBody>
          <a:bodyPr wrap="square" rtlCol="0">
            <a:spAutoFit/>
          </a:bodyPr>
          <a:lstStyle/>
          <a:p>
            <a:r>
              <a:rPr lang="en-US" sz="2000" u="sng" dirty="0">
                <a:latin typeface="Arial Black" panose="020B0A04020102020204" pitchFamily="34" charset="0"/>
              </a:rPr>
              <a:t>Airport vs Non-Airport Trip Analysis</a:t>
            </a:r>
            <a:endParaRPr lang="en-IN" sz="2000" u="sng" dirty="0">
              <a:latin typeface="Arial Black" panose="020B0A04020102020204" pitchFamily="34" charset="0"/>
            </a:endParaRPr>
          </a:p>
        </p:txBody>
      </p:sp>
      <p:pic>
        <p:nvPicPr>
          <p:cNvPr id="7" name="Picture 6">
            <a:extLst>
              <a:ext uri="{FF2B5EF4-FFF2-40B4-BE49-F238E27FC236}">
                <a16:creationId xmlns:a16="http://schemas.microsoft.com/office/drawing/2014/main" id="{2B489BC7-4CDF-8701-FAF3-ADB2591D574E}"/>
              </a:ext>
            </a:extLst>
          </p:cNvPr>
          <p:cNvPicPr>
            <a:picLocks noChangeAspect="1"/>
          </p:cNvPicPr>
          <p:nvPr/>
        </p:nvPicPr>
        <p:blipFill>
          <a:blip r:embed="rId3"/>
          <a:stretch>
            <a:fillRect/>
          </a:stretch>
        </p:blipFill>
        <p:spPr>
          <a:xfrm>
            <a:off x="5097964" y="876821"/>
            <a:ext cx="4046036" cy="2886253"/>
          </a:xfrm>
          <a:prstGeom prst="rect">
            <a:avLst/>
          </a:prstGeom>
        </p:spPr>
      </p:pic>
    </p:spTree>
    <p:extLst>
      <p:ext uri="{BB962C8B-B14F-4D97-AF65-F5344CB8AC3E}">
        <p14:creationId xmlns:p14="http://schemas.microsoft.com/office/powerpoint/2010/main" val="1734981137"/>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200</TotalTime>
  <Words>1387</Words>
  <Application>Microsoft Office PowerPoint</Application>
  <PresentationFormat>On-screen Show (16:9)</PresentationFormat>
  <Paragraphs>175</Paragraphs>
  <Slides>19</Slides>
  <Notes>18</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19</vt:i4>
      </vt:variant>
    </vt:vector>
  </HeadingPairs>
  <TitlesOfParts>
    <vt:vector size="29" baseType="lpstr">
      <vt:lpstr>Abadi Extra Light</vt:lpstr>
      <vt:lpstr>Arial</vt:lpstr>
      <vt:lpstr>Arial Black</vt:lpstr>
      <vt:lpstr>Arial Rounded MT Bold</vt:lpstr>
      <vt:lpstr>Berlin Sans FB Demi</vt:lpstr>
      <vt:lpstr>Calibri</vt:lpstr>
      <vt:lpstr>Consolas</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Dropoff comparison:</vt:lpstr>
      <vt:lpstr>Socio-economic insights:</vt:lpstr>
      <vt:lpstr>Geographic Mapping &amp; Dynamic Filters:</vt:lpstr>
      <vt:lpstr>PowerPoint Presentation</vt:lpstr>
      <vt:lpstr>Trip Demand Forecast</vt:lpstr>
      <vt:lpstr>PowerPoint Presentation</vt:lpstr>
      <vt:lpstr>Area chart for analysis of overall trends:</vt:lpstr>
      <vt:lpstr>Heat map of overall correlations: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HP</dc:creator>
  <cp:lastModifiedBy>Heet dave</cp:lastModifiedBy>
  <cp:revision>31</cp:revision>
  <dcterms:modified xsi:type="dcterms:W3CDTF">2025-04-28T03:45:36Z</dcterms:modified>
</cp:coreProperties>
</file>